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6"/>
  </p:handoutMasterIdLst>
  <p:sldIdLst>
    <p:sldId id="324" r:id="rId3"/>
    <p:sldId id="468" r:id="rId5"/>
    <p:sldId id="415" r:id="rId6"/>
    <p:sldId id="266" r:id="rId7"/>
    <p:sldId id="326" r:id="rId8"/>
    <p:sldId id="279" r:id="rId9"/>
    <p:sldId id="356" r:id="rId10"/>
    <p:sldId id="379" r:id="rId11"/>
    <p:sldId id="380" r:id="rId12"/>
    <p:sldId id="381" r:id="rId13"/>
    <p:sldId id="382" r:id="rId14"/>
    <p:sldId id="327" r:id="rId15"/>
    <p:sldId id="294" r:id="rId16"/>
    <p:sldId id="383" r:id="rId17"/>
    <p:sldId id="300" r:id="rId18"/>
    <p:sldId id="384" r:id="rId19"/>
    <p:sldId id="385" r:id="rId20"/>
    <p:sldId id="386" r:id="rId21"/>
    <p:sldId id="271" r:id="rId22"/>
    <p:sldId id="416" r:id="rId23"/>
    <p:sldId id="387" r:id="rId24"/>
    <p:sldId id="389" r:id="rId25"/>
    <p:sldId id="417" r:id="rId26"/>
    <p:sldId id="388" r:id="rId27"/>
    <p:sldId id="390" r:id="rId28"/>
    <p:sldId id="391" r:id="rId29"/>
    <p:sldId id="392" r:id="rId30"/>
    <p:sldId id="465" r:id="rId31"/>
    <p:sldId id="467" r:id="rId32"/>
    <p:sldId id="393" r:id="rId33"/>
    <p:sldId id="329" r:id="rId34"/>
    <p:sldId id="418" r:id="rId35"/>
    <p:sldId id="394" r:id="rId36"/>
    <p:sldId id="396" r:id="rId37"/>
    <p:sldId id="395" r:id="rId38"/>
    <p:sldId id="398" r:id="rId39"/>
    <p:sldId id="328" r:id="rId40"/>
    <p:sldId id="399" r:id="rId41"/>
    <p:sldId id="400" r:id="rId42"/>
    <p:sldId id="402" r:id="rId43"/>
    <p:sldId id="403" r:id="rId44"/>
    <p:sldId id="404" r:id="rId45"/>
    <p:sldId id="405" r:id="rId46"/>
    <p:sldId id="406" r:id="rId47"/>
    <p:sldId id="408" r:id="rId48"/>
    <p:sldId id="409" r:id="rId49"/>
    <p:sldId id="410" r:id="rId50"/>
    <p:sldId id="411" r:id="rId51"/>
    <p:sldId id="412" r:id="rId52"/>
    <p:sldId id="413" r:id="rId53"/>
    <p:sldId id="414" r:id="rId54"/>
    <p:sldId id="325" r:id="rId55"/>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38" autoAdjust="0"/>
    <p:restoredTop sz="94660"/>
  </p:normalViewPr>
  <p:slideViewPr>
    <p:cSldViewPr snapToGrid="0">
      <p:cViewPr varScale="1">
        <p:scale>
          <a:sx n="90" d="100"/>
          <a:sy n="90" d="100"/>
        </p:scale>
        <p:origin x="612" y="84"/>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handoutMaster" Target="handoutMasters/handoutMaster1.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C3C51F-4FC6-4923-BD3A-F9F21263FBF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6BA1E3-30AF-42E8-ACD7-065F32B59EF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7A5D90D-BF59-4262-ADE8-EB0D50E7784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7A5D90D-BF59-4262-ADE8-EB0D50E7784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589FF022-5779-4BCC-969A-8A52D6A98B3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DEA25E-FFA1-41E4-B9AD-46249F03CE6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589FF022-5779-4BCC-969A-8A52D6A98B3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DEA25E-FFA1-41E4-B9AD-46249F03CE6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589FF022-5779-4BCC-969A-8A52D6A98B3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DEA25E-FFA1-41E4-B9AD-46249F03CE6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3048000" y="331471"/>
            <a:ext cx="3276600" cy="2312673"/>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2966029" y="2851089"/>
            <a:ext cx="3383973" cy="323835"/>
          </a:xfrm>
          <a:prstGeom prst="rect">
            <a:avLst/>
          </a:prstGeom>
        </p:spPr>
        <p:txBody>
          <a:bodyPr vert="horz" lIns="0" tIns="40504" rIns="0" bIns="40504" anchor="ctr"/>
          <a:lstStyle>
            <a:lvl1pPr marL="0" indent="0" algn="ctr">
              <a:lnSpc>
                <a:spcPct val="100000"/>
              </a:lnSpc>
              <a:spcBef>
                <a:spcPts val="0"/>
              </a:spcBef>
              <a:buNone/>
              <a:defRPr sz="3150" b="1">
                <a:solidFill>
                  <a:schemeClr val="bg1"/>
                </a:solidFill>
                <a:latin typeface="Lato Hairline"/>
                <a:cs typeface="Lato Hairline"/>
              </a:defRPr>
            </a:lvl1pPr>
          </a:lstStyle>
          <a:p>
            <a:pPr lvl="0"/>
            <a:r>
              <a:rPr lang="es-ES_tradnl" dirty="0" smtClean="0"/>
              <a:t>TITLE HERE</a:t>
            </a:r>
            <a:endParaRPr lang="es-ES_tradnl" dirty="0" smtClean="0"/>
          </a:p>
        </p:txBody>
      </p:sp>
      <p:sp>
        <p:nvSpPr>
          <p:cNvPr id="9" name="Text Placeholder 7"/>
          <p:cNvSpPr>
            <a:spLocks noGrp="1"/>
          </p:cNvSpPr>
          <p:nvPr>
            <p:ph type="body" sz="quarter" idx="11" hasCustomPrompt="1"/>
          </p:nvPr>
        </p:nvSpPr>
        <p:spPr>
          <a:xfrm>
            <a:off x="2966029" y="3288938"/>
            <a:ext cx="3383973" cy="171338"/>
          </a:xfrm>
          <a:prstGeom prst="rect">
            <a:avLst/>
          </a:prstGeom>
        </p:spPr>
        <p:txBody>
          <a:bodyPr vert="horz" lIns="0" tIns="40504" rIns="0" bIns="40504" anchor="ctr"/>
          <a:lstStyle>
            <a:lvl1pPr marL="0" indent="0" algn="ctr">
              <a:lnSpc>
                <a:spcPct val="100000"/>
              </a:lnSpc>
              <a:spcBef>
                <a:spcPts val="0"/>
              </a:spcBef>
              <a:spcAft>
                <a:spcPts val="0"/>
              </a:spcAft>
              <a:buNone/>
              <a:defRPr sz="1350" b="0">
                <a:solidFill>
                  <a:schemeClr val="accent3"/>
                </a:solidFill>
                <a:latin typeface="Lato Light"/>
                <a:cs typeface="Lato Light"/>
              </a:defRPr>
            </a:lvl1pPr>
          </a:lstStyle>
          <a:p>
            <a:pPr lvl="0"/>
            <a:r>
              <a:rPr lang="es-ES_tradnl" dirty="0" err="1" smtClean="0"/>
              <a:t>Ultimate</a:t>
            </a:r>
            <a:r>
              <a:rPr lang="es-ES_tradnl" dirty="0" smtClean="0"/>
              <a:t> </a:t>
            </a:r>
            <a:r>
              <a:rPr lang="es-ES_tradnl" dirty="0" err="1" smtClean="0"/>
              <a:t>Powerpoint</a:t>
            </a:r>
            <a:r>
              <a:rPr lang="es-ES_tradnl" dirty="0" smtClean="0"/>
              <a:t> </a:t>
            </a:r>
            <a:r>
              <a:rPr lang="es-ES_tradnl" dirty="0" err="1" smtClean="0"/>
              <a:t>Template</a:t>
            </a:r>
            <a:endParaRPr lang="es-ES_tradnl" dirty="0" smtClean="0"/>
          </a:p>
        </p:txBody>
      </p:sp>
      <p:sp>
        <p:nvSpPr>
          <p:cNvPr id="10" name="Text Placeholder 2"/>
          <p:cNvSpPr>
            <a:spLocks noGrp="1"/>
          </p:cNvSpPr>
          <p:nvPr>
            <p:ph type="body" sz="quarter" idx="16" hasCustomPrompt="1"/>
          </p:nvPr>
        </p:nvSpPr>
        <p:spPr>
          <a:xfrm>
            <a:off x="2981376" y="3613369"/>
            <a:ext cx="3366029" cy="1152651"/>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a:t>
            </a:r>
            <a:endParaRPr lang="en-US" dirty="0" smtClean="0"/>
          </a:p>
        </p:txBody>
      </p:sp>
    </p:spTree>
  </p:cSld>
  <p:clrMapOvr>
    <a:masterClrMapping/>
  </p:clrMapOvr>
  <mc:AlternateContent xmlns:mc="http://schemas.openxmlformats.org/markup-compatibility/2006">
    <mc:Choice xmlns:p14="http://schemas.microsoft.com/office/powerpoint/2010/main" Requires="p14">
      <p:transition spd="med" p14:dur="700" advTm="2000">
        <p:fade/>
      </p:transition>
    </mc:Choice>
    <mc:Fallback>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image with description">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0" y="1150311"/>
            <a:ext cx="9144000" cy="2781609"/>
          </a:xfrm>
          <a:prstGeom prst="rect">
            <a:avLst/>
          </a:pr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5" name="Text Placeholder 2"/>
          <p:cNvSpPr>
            <a:spLocks noGrp="1"/>
          </p:cNvSpPr>
          <p:nvPr>
            <p:ph type="body" sz="quarter" idx="16" hasCustomPrompt="1"/>
          </p:nvPr>
        </p:nvSpPr>
        <p:spPr>
          <a:xfrm>
            <a:off x="443972" y="4154660"/>
            <a:ext cx="8018992" cy="584979"/>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 </a:t>
            </a:r>
            <a:r>
              <a:rPr lang="en-US" dirty="0" err="1" smtClean="0"/>
              <a:t>Duis</a:t>
            </a:r>
            <a:r>
              <a:rPr lang="en-US" dirty="0" smtClean="0"/>
              <a:t> </a:t>
            </a:r>
            <a:r>
              <a:rPr lang="en-US" dirty="0" err="1" smtClean="0"/>
              <a:t>quis</a:t>
            </a:r>
            <a:r>
              <a:rPr lang="en-US" dirty="0" smtClean="0"/>
              <a:t> </a:t>
            </a:r>
            <a:r>
              <a:rPr lang="en-US" dirty="0" err="1" smtClean="0"/>
              <a:t>viverra</a:t>
            </a:r>
            <a:r>
              <a:rPr lang="en-US" dirty="0" smtClean="0"/>
              <a:t> </a:t>
            </a:r>
            <a:r>
              <a:rPr lang="en-US" dirty="0" err="1" smtClean="0"/>
              <a:t>urna</a:t>
            </a:r>
            <a:r>
              <a:rPr lang="en-US" dirty="0" smtClean="0"/>
              <a:t>, in </a:t>
            </a:r>
            <a:r>
              <a:rPr lang="en-US" dirty="0" err="1" smtClean="0"/>
              <a:t>ultricies</a:t>
            </a:r>
            <a:r>
              <a:rPr lang="en-US" dirty="0" smtClean="0"/>
              <a:t> diam. </a:t>
            </a:r>
            <a:endParaRPr lang="en-US" dirty="0" smtClean="0"/>
          </a:p>
        </p:txBody>
      </p:sp>
      <p:grpSp>
        <p:nvGrpSpPr>
          <p:cNvPr id="3" name="Group 2"/>
          <p:cNvGrpSpPr/>
          <p:nvPr userDrawn="1"/>
        </p:nvGrpSpPr>
        <p:grpSpPr>
          <a:xfrm>
            <a:off x="75982" y="289155"/>
            <a:ext cx="287999" cy="256629"/>
            <a:chOff x="5270500" y="1460500"/>
            <a:chExt cx="1701800" cy="2705100"/>
          </a:xfrm>
        </p:grpSpPr>
        <p:sp>
          <p:nvSpPr>
            <p:cNvPr id="11" name="Rounded Rectangle 10"/>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11"/>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ounded Rectangle 12"/>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 name="Text Placeholder 7"/>
          <p:cNvSpPr>
            <a:spLocks noGrp="1"/>
          </p:cNvSpPr>
          <p:nvPr>
            <p:ph type="body" sz="quarter" idx="10" hasCustomPrompt="1"/>
          </p:nvPr>
        </p:nvSpPr>
        <p:spPr>
          <a:xfrm>
            <a:off x="443975" y="243436"/>
            <a:ext cx="8018991"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smtClean="0"/>
              <a:t>Text </a:t>
            </a:r>
            <a:r>
              <a:rPr lang="es-ES_tradnl" dirty="0" err="1" smtClean="0"/>
              <a:t>example</a:t>
            </a:r>
            <a:endParaRPr lang="es-ES_tradnl" dirty="0" smtClean="0"/>
          </a:p>
        </p:txBody>
      </p:sp>
      <p:sp>
        <p:nvSpPr>
          <p:cNvPr id="15" name="Text Placeholder 7"/>
          <p:cNvSpPr>
            <a:spLocks noGrp="1"/>
          </p:cNvSpPr>
          <p:nvPr>
            <p:ph type="body" sz="quarter" idx="11" hasCustomPrompt="1"/>
          </p:nvPr>
        </p:nvSpPr>
        <p:spPr>
          <a:xfrm>
            <a:off x="443975" y="620327"/>
            <a:ext cx="8018991"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nodePh="1">
                                  <p:stCondLst>
                                    <p:cond delay="800"/>
                                  </p:stCondLst>
                                  <p:endCondLst>
                                    <p:cond evt="begin" delay="0">
                                      <p:tn val="8"/>
                                    </p:cond>
                                  </p:end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8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par>
                                <p:cTn id="14" presetID="42" presetClass="entr" presetSubtype="0" fill="hold" grpId="0" nodeType="withEffect">
                                  <p:stCondLst>
                                    <p:cond delay="200"/>
                                  </p:stCondLst>
                                  <p:childTnLst>
                                    <p:set>
                                      <p:cBhvr>
                                        <p:cTn id="15" dur="1" fill="hold">
                                          <p:stCondLst>
                                            <p:cond delay="0"/>
                                          </p:stCondLst>
                                        </p:cTn>
                                        <p:tgtEl>
                                          <p:spTgt spid="14">
                                            <p:txEl>
                                              <p:pRg st="0" end="0"/>
                                            </p:txEl>
                                          </p:spTgt>
                                        </p:tgtEl>
                                        <p:attrNameLst>
                                          <p:attrName>style.visibility</p:attrName>
                                        </p:attrNameLst>
                                      </p:cBhvr>
                                      <p:to>
                                        <p:strVal val="visible"/>
                                      </p:to>
                                    </p:set>
                                    <p:animEffect transition="in" filter="fade">
                                      <p:cBhvr>
                                        <p:cTn id="16" dur="400"/>
                                        <p:tgtEl>
                                          <p:spTgt spid="14">
                                            <p:txEl>
                                              <p:pRg st="0" end="0"/>
                                            </p:txEl>
                                          </p:spTgt>
                                        </p:tgtEl>
                                      </p:cBhvr>
                                    </p:animEffect>
                                    <p:anim calcmode="lin" valueType="num">
                                      <p:cBhvr>
                                        <p:cTn id="17" dur="4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14">
                                            <p:txEl>
                                              <p:pRg st="0" end="0"/>
                                            </p:tx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20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uild="p">
        <p:tmplLst>
          <p:tmpl lvl="1">
            <p:tnLst>
              <p:par>
                <p:cTn presetID="10" presetClass="entr" presetSubtype="0" fill="hold" nodeType="withEffect">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14" grpId="0" build="p">
        <p:tmplLst>
          <p:tmpl lvl="1">
            <p:tnLst>
              <p:par>
                <p:cTn presetID="42" presetClass="entr" presetSubtype="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fade">
                      <p:cBhvr>
                        <p:cTn dur="400"/>
                        <p:tgtEl>
                          <p:spTgt spid="14"/>
                        </p:tgtEl>
                      </p:cBhvr>
                    </p:animEffect>
                    <p:anim calcmode="lin" valueType="num">
                      <p:cBhvr>
                        <p:cTn dur="400" fill="hold"/>
                        <p:tgtEl>
                          <p:spTgt spid="14"/>
                        </p:tgtEl>
                        <p:attrNameLst>
                          <p:attrName>ppt_x</p:attrName>
                        </p:attrNameLst>
                      </p:cBhvr>
                      <p:tavLst>
                        <p:tav tm="0">
                          <p:val>
                            <p:strVal val="#ppt_x"/>
                          </p:val>
                        </p:tav>
                        <p:tav tm="100000">
                          <p:val>
                            <p:strVal val="#ppt_x"/>
                          </p:val>
                        </p:tav>
                      </p:tavLst>
                    </p:anim>
                    <p:anim calcmode="lin" valueType="num">
                      <p:cBhvr>
                        <p:cTn dur="400" fill="hold"/>
                        <p:tgtEl>
                          <p:spTgt spid="14"/>
                        </p:tgtEl>
                        <p:attrNameLst>
                          <p:attrName>ppt_y</p:attrName>
                        </p:attrNameLst>
                      </p:cBhvr>
                      <p:tavLst>
                        <p:tav tm="0">
                          <p:val>
                            <p:strVal val="#ppt_y+.1"/>
                          </p:val>
                        </p:tav>
                        <p:tav tm="100000">
                          <p:val>
                            <p:strVal val="#ppt_y"/>
                          </p:val>
                        </p:tav>
                      </p:tavLst>
                    </p:anim>
                  </p:childTnLst>
                </p:cTn>
              </p:par>
            </p:tnLst>
          </p:tmpl>
        </p:tmplLst>
      </p:bldP>
      <p:bldP spid="15" grpId="0" build="p">
        <p:tmplLst>
          <p:tmpl lvl="1">
            <p:tnLst>
              <p:par>
                <p:cTn presetID="42" presetClass="entr" presetSubtype="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de image with color bar">
    <p:spTree>
      <p:nvGrpSpPr>
        <p:cNvPr id="1" name=""/>
        <p:cNvGrpSpPr/>
        <p:nvPr/>
      </p:nvGrpSpPr>
      <p:grpSpPr>
        <a:xfrm>
          <a:off x="0" y="0"/>
          <a:ext cx="0" cy="0"/>
          <a:chOff x="0" y="0"/>
          <a:chExt cx="0" cy="0"/>
        </a:xfrm>
      </p:grpSpPr>
      <p:sp>
        <p:nvSpPr>
          <p:cNvPr id="2" name="Rectangle 1"/>
          <p:cNvSpPr/>
          <p:nvPr userDrawn="1"/>
        </p:nvSpPr>
        <p:spPr>
          <a:xfrm>
            <a:off x="4538136" y="1150311"/>
            <a:ext cx="4605867" cy="278160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smtClean="0"/>
              <a:t>Text </a:t>
            </a:r>
            <a:r>
              <a:rPr lang="es-ES_tradnl" dirty="0" err="1" smtClean="0"/>
              <a:t>example</a:t>
            </a:r>
            <a:endParaRPr lang="es-ES_tradnl" dirty="0" smtClean="0"/>
          </a:p>
        </p:txBody>
      </p:sp>
      <p:sp>
        <p:nvSpPr>
          <p:cNvPr id="9"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4" name="Picture Placeholder 2"/>
          <p:cNvSpPr>
            <a:spLocks noGrp="1"/>
          </p:cNvSpPr>
          <p:nvPr>
            <p:ph type="pic" sz="quarter" idx="17"/>
          </p:nvPr>
        </p:nvSpPr>
        <p:spPr>
          <a:xfrm>
            <a:off x="1" y="1150311"/>
            <a:ext cx="4741333" cy="2781609"/>
          </a:xfrm>
          <a:custGeom>
            <a:avLst/>
            <a:gdLst/>
            <a:ahLst/>
            <a:cxnLst/>
            <a:rect l="l" t="t" r="r" b="b"/>
            <a:pathLst>
              <a:path w="4741333" h="3090677">
                <a:moveTo>
                  <a:pt x="681038" y="182378"/>
                </a:moveTo>
                <a:cubicBezTo>
                  <a:pt x="554786" y="182378"/>
                  <a:pt x="452438" y="284726"/>
                  <a:pt x="452438" y="410978"/>
                </a:cubicBezTo>
                <a:lnTo>
                  <a:pt x="452438" y="2658878"/>
                </a:lnTo>
                <a:cubicBezTo>
                  <a:pt x="452438" y="2785130"/>
                  <a:pt x="554786" y="2887478"/>
                  <a:pt x="681038" y="2887478"/>
                </a:cubicBezTo>
                <a:cubicBezTo>
                  <a:pt x="807290" y="2887478"/>
                  <a:pt x="909638" y="2785130"/>
                  <a:pt x="909638" y="2658878"/>
                </a:cubicBezTo>
                <a:lnTo>
                  <a:pt x="909638" y="410978"/>
                </a:lnTo>
                <a:cubicBezTo>
                  <a:pt x="909638" y="284726"/>
                  <a:pt x="807290" y="182378"/>
                  <a:pt x="681038" y="182378"/>
                </a:cubicBezTo>
                <a:close/>
                <a:moveTo>
                  <a:pt x="0" y="0"/>
                </a:moveTo>
                <a:lnTo>
                  <a:pt x="4538133" y="0"/>
                </a:lnTo>
                <a:lnTo>
                  <a:pt x="4538133" y="1312678"/>
                </a:lnTo>
                <a:lnTo>
                  <a:pt x="4741333" y="1515878"/>
                </a:lnTo>
                <a:lnTo>
                  <a:pt x="4538133" y="1719078"/>
                </a:lnTo>
                <a:lnTo>
                  <a:pt x="4538133" y="3090677"/>
                </a:lnTo>
                <a:lnTo>
                  <a:pt x="0" y="3090677"/>
                </a:ln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5" name="Text Placeholder 2"/>
          <p:cNvSpPr>
            <a:spLocks noGrp="1"/>
          </p:cNvSpPr>
          <p:nvPr>
            <p:ph type="body" sz="quarter" idx="16" hasCustomPrompt="1"/>
          </p:nvPr>
        </p:nvSpPr>
        <p:spPr>
          <a:xfrm>
            <a:off x="443974" y="4154660"/>
            <a:ext cx="8230129" cy="584979"/>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 </a:t>
            </a:r>
            <a:r>
              <a:rPr lang="en-US" dirty="0" err="1" smtClean="0"/>
              <a:t>Duis</a:t>
            </a:r>
            <a:r>
              <a:rPr lang="en-US" dirty="0" smtClean="0"/>
              <a:t> </a:t>
            </a:r>
            <a:r>
              <a:rPr lang="en-US" dirty="0" err="1" smtClean="0"/>
              <a:t>quis</a:t>
            </a:r>
            <a:r>
              <a:rPr lang="en-US" dirty="0" smtClean="0"/>
              <a:t> </a:t>
            </a:r>
            <a:r>
              <a:rPr lang="en-US" dirty="0" err="1" smtClean="0"/>
              <a:t>viverra</a:t>
            </a:r>
            <a:r>
              <a:rPr lang="en-US" dirty="0" smtClean="0"/>
              <a:t> </a:t>
            </a:r>
            <a:r>
              <a:rPr lang="en-US" dirty="0" err="1" smtClean="0"/>
              <a:t>urna</a:t>
            </a:r>
            <a:r>
              <a:rPr lang="en-US" dirty="0" smtClean="0"/>
              <a:t>, in </a:t>
            </a:r>
            <a:r>
              <a:rPr lang="en-US" dirty="0" err="1" smtClean="0"/>
              <a:t>ultricies</a:t>
            </a:r>
            <a:r>
              <a:rPr lang="en-US" dirty="0" smtClean="0"/>
              <a:t> diam. </a:t>
            </a:r>
            <a:endParaRPr lang="en-US" dirty="0" smtClean="0"/>
          </a:p>
        </p:txBody>
      </p:sp>
      <p:sp>
        <p:nvSpPr>
          <p:cNvPr id="10" name="Text Placeholder 7"/>
          <p:cNvSpPr>
            <a:spLocks noGrp="1"/>
          </p:cNvSpPr>
          <p:nvPr>
            <p:ph type="body" sz="quarter" idx="18" hasCustomPrompt="1"/>
          </p:nvPr>
        </p:nvSpPr>
        <p:spPr>
          <a:xfrm>
            <a:off x="5004328" y="1694934"/>
            <a:ext cx="3669772"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smtClean="0"/>
              <a:t>Text </a:t>
            </a:r>
            <a:r>
              <a:rPr lang="es-ES_tradnl" dirty="0" err="1" smtClean="0"/>
              <a:t>example</a:t>
            </a:r>
            <a:endParaRPr lang="es-ES_tradnl" dirty="0" smtClean="0"/>
          </a:p>
        </p:txBody>
      </p:sp>
      <p:sp>
        <p:nvSpPr>
          <p:cNvPr id="11" name="Text Placeholder 7"/>
          <p:cNvSpPr>
            <a:spLocks noGrp="1"/>
          </p:cNvSpPr>
          <p:nvPr>
            <p:ph type="body" sz="quarter" idx="19" hasCustomPrompt="1"/>
          </p:nvPr>
        </p:nvSpPr>
        <p:spPr>
          <a:xfrm>
            <a:off x="5004328" y="2071825"/>
            <a:ext cx="3669772"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lumMod val="50000"/>
                  </a:schemeClr>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2" name="Text Placeholder 2"/>
          <p:cNvSpPr>
            <a:spLocks noGrp="1"/>
          </p:cNvSpPr>
          <p:nvPr>
            <p:ph type="body" sz="quarter" idx="20" hasCustomPrompt="1"/>
          </p:nvPr>
        </p:nvSpPr>
        <p:spPr>
          <a:xfrm>
            <a:off x="5004328" y="2341102"/>
            <a:ext cx="3669772" cy="1179342"/>
          </a:xfrm>
          <a:prstGeom prst="rect">
            <a:avLst/>
          </a:prstGeom>
        </p:spPr>
        <p:txBody>
          <a:bodyPr vert="horz" lIns="0" tIns="0" rIns="0" bIns="0"/>
          <a:lstStyle>
            <a:lvl1pPr marL="0" indent="0" algn="just">
              <a:lnSpc>
                <a:spcPct val="130000"/>
              </a:lnSpc>
              <a:buNone/>
              <a:defRPr sz="810">
                <a:solidFill>
                  <a:schemeClr val="bg1">
                    <a:lumMod val="95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 </a:t>
            </a:r>
            <a:r>
              <a:rPr lang="en-US" dirty="0" err="1" smtClean="0"/>
              <a:t>Duis</a:t>
            </a:r>
            <a:r>
              <a:rPr lang="en-US" dirty="0" smtClean="0"/>
              <a:t> </a:t>
            </a:r>
            <a:r>
              <a:rPr lang="en-US" dirty="0" err="1" smtClean="0"/>
              <a:t>quis</a:t>
            </a:r>
            <a:r>
              <a:rPr lang="en-US" dirty="0" smtClean="0"/>
              <a:t> </a:t>
            </a:r>
            <a:r>
              <a:rPr lang="en-US" dirty="0" err="1" smtClean="0"/>
              <a:t>viverra</a:t>
            </a:r>
            <a:r>
              <a:rPr lang="en-US" dirty="0" smtClean="0"/>
              <a:t> </a:t>
            </a:r>
            <a:r>
              <a:rPr lang="en-US" dirty="0" err="1" smtClean="0"/>
              <a:t>urna</a:t>
            </a:r>
            <a:r>
              <a:rPr lang="en-US" dirty="0" smtClean="0"/>
              <a:t>, in </a:t>
            </a:r>
            <a:r>
              <a:rPr lang="en-US" dirty="0" err="1" smtClean="0"/>
              <a:t>ultricies</a:t>
            </a:r>
            <a:r>
              <a:rPr lang="en-US" dirty="0" smtClean="0"/>
              <a:t> diam. </a:t>
            </a:r>
            <a:endParaRPr lang="en-US" dirty="0" smtClean="0"/>
          </a:p>
        </p:txBody>
      </p:sp>
      <p:grpSp>
        <p:nvGrpSpPr>
          <p:cNvPr id="13" name="Group 12"/>
          <p:cNvGrpSpPr/>
          <p:nvPr userDrawn="1"/>
        </p:nvGrpSpPr>
        <p:grpSpPr>
          <a:xfrm>
            <a:off x="75982" y="289155"/>
            <a:ext cx="287999" cy="256629"/>
            <a:chOff x="5270500" y="1460500"/>
            <a:chExt cx="1701800" cy="2705100"/>
          </a:xfrm>
        </p:grpSpPr>
        <p:sp>
          <p:nvSpPr>
            <p:cNvPr id="14" name="Rounded Rectangle 13"/>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ounded Rectangle 14"/>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ounded Rectangle 15"/>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nodePh="1">
                                  <p:stCondLst>
                                    <p:cond delay="800"/>
                                  </p:stCondLst>
                                  <p:endCondLst>
                                    <p:cond evt="begin" delay="0">
                                      <p:tn val="18"/>
                                    </p:cond>
                                  </p:end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42" presetClass="entr" presetSubtype="0" fill="hold" grpId="0" nodeType="withEffect">
                                  <p:stCondLst>
                                    <p:cond delay="20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400"/>
                                        <p:tgtEl>
                                          <p:spTgt spid="10">
                                            <p:txEl>
                                              <p:pRg st="0" end="0"/>
                                            </p:txEl>
                                          </p:spTgt>
                                        </p:tgtEl>
                                      </p:cBhvr>
                                    </p:animEffect>
                                    <p:anim calcmode="lin" valueType="num">
                                      <p:cBhvr>
                                        <p:cTn id="28" dur="4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9" dur="400" fill="hold"/>
                                        <p:tgtEl>
                                          <p:spTgt spid="10">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0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500"/>
                                        <p:tgtEl>
                                          <p:spTgt spid="11">
                                            <p:txEl>
                                              <p:pRg st="0" end="0"/>
                                            </p:txEl>
                                          </p:spTgt>
                                        </p:tgtEl>
                                      </p:cBhvr>
                                    </p:animEffect>
                                    <p:anim calcmode="lin" valueType="num">
                                      <p:cBhvr>
                                        <p:cTn id="3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0" end="0"/>
                                            </p:txEl>
                                          </p:spTgt>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80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par>
                                <p:cTn id="38" presetID="10" presetClass="entr" presetSubtype="0" fill="hold" grpId="0" nodeType="withEffect">
                                  <p:stCondLst>
                                    <p:cond delay="80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fade">
                                      <p:cBhvr>
                                        <p:cTn id="4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4" grpId="0"/>
      <p:bldP spid="5" grpId="0" build="p">
        <p:tmplLst>
          <p:tmpl lvl="1">
            <p:tnLst>
              <p:par>
                <p:cTn presetID="10" presetClass="entr" presetSubtype="0" fill="hold" nodeType="withEffect">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10" grpId="0" build="p">
        <p:tmplLst>
          <p:tmpl lvl="1">
            <p:tnLst>
              <p:par>
                <p:cTn presetID="42" presetClass="entr" presetSubtype="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Effect transition="in" filter="fade">
                      <p:cBhvr>
                        <p:cTn dur="400"/>
                        <p:tgtEl>
                          <p:spTgt spid="10"/>
                        </p:tgtEl>
                      </p:cBhvr>
                    </p:animEffect>
                    <p:anim calcmode="lin" valueType="num">
                      <p:cBhvr>
                        <p:cTn dur="400" fill="hold"/>
                        <p:tgtEl>
                          <p:spTgt spid="10"/>
                        </p:tgtEl>
                        <p:attrNameLst>
                          <p:attrName>ppt_x</p:attrName>
                        </p:attrNameLst>
                      </p:cBhvr>
                      <p:tavLst>
                        <p:tav tm="0">
                          <p:val>
                            <p:strVal val="#ppt_x"/>
                          </p:val>
                        </p:tav>
                        <p:tav tm="100000">
                          <p:val>
                            <p:strVal val="#ppt_x"/>
                          </p:val>
                        </p:tav>
                      </p:tavLst>
                    </p:anim>
                    <p:anim calcmode="lin" valueType="num">
                      <p:cBhvr>
                        <p:cTn dur="400" fill="hold"/>
                        <p:tgtEl>
                          <p:spTgt spid="10"/>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10" presetClass="entr" presetSubtype="0" fill="hold" nodeType="withEffect">
                  <p:stCondLst>
                    <p:cond delay="8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rvices slide 1">
    <p:spTree>
      <p:nvGrpSpPr>
        <p:cNvPr id="1" name=""/>
        <p:cNvGrpSpPr/>
        <p:nvPr/>
      </p:nvGrpSpPr>
      <p:grpSpPr>
        <a:xfrm>
          <a:off x="0" y="0"/>
          <a:ext cx="0" cy="0"/>
          <a:chOff x="0" y="0"/>
          <a:chExt cx="0" cy="0"/>
        </a:xfrm>
      </p:grpSpPr>
      <p:sp>
        <p:nvSpPr>
          <p:cNvPr id="2" name="Rectangle 1"/>
          <p:cNvSpPr/>
          <p:nvPr userDrawn="1"/>
        </p:nvSpPr>
        <p:spPr>
          <a:xfrm>
            <a:off x="1" y="1474471"/>
            <a:ext cx="9144000" cy="2101292"/>
          </a:xfrm>
          <a:prstGeom prst="rect">
            <a:avLst/>
          </a:prstGeom>
          <a:solidFill>
            <a:schemeClr val="tx1">
              <a:lumMod val="95000"/>
              <a:lumOff val="5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smtClean="0"/>
              <a:t>Text </a:t>
            </a:r>
            <a:r>
              <a:rPr lang="es-ES_tradnl" dirty="0" err="1" smtClean="0"/>
              <a:t>example</a:t>
            </a:r>
            <a:endParaRPr lang="es-ES_tradnl" dirty="0" smtClean="0"/>
          </a:p>
        </p:txBody>
      </p:sp>
      <p:sp>
        <p:nvSpPr>
          <p:cNvPr id="9"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3" name="Text Placeholder 7"/>
          <p:cNvSpPr>
            <a:spLocks noGrp="1"/>
          </p:cNvSpPr>
          <p:nvPr>
            <p:ph type="body" sz="quarter" idx="39" hasCustomPrompt="1"/>
          </p:nvPr>
        </p:nvSpPr>
        <p:spPr>
          <a:xfrm>
            <a:off x="906994" y="1665812"/>
            <a:ext cx="903812" cy="757349"/>
          </a:xfrm>
          <a:prstGeom prst="rect">
            <a:avLst/>
          </a:prstGeom>
        </p:spPr>
        <p:txBody>
          <a:bodyPr vert="horz" lIns="0" tIns="103884" rIns="0" bIns="103884" anchor="ctr"/>
          <a:lstStyle>
            <a:lvl1pPr marL="0" indent="0" algn="ctr">
              <a:lnSpc>
                <a:spcPct val="100000"/>
              </a:lnSpc>
              <a:spcBef>
                <a:spcPts val="0"/>
              </a:spcBef>
              <a:buNone/>
              <a:defRPr sz="3600" b="1">
                <a:solidFill>
                  <a:schemeClr val="accent2"/>
                </a:solidFill>
                <a:latin typeface="FontAwesome"/>
                <a:cs typeface="FontAwesome"/>
              </a:defRPr>
            </a:lvl1pPr>
          </a:lstStyle>
          <a:p>
            <a:pPr lvl="0"/>
            <a:r>
              <a:rPr lang="es-ES_tradnl" dirty="0" err="1" smtClean="0"/>
              <a:t>icon</a:t>
            </a:r>
            <a:endParaRPr lang="es-ES_tradnl" dirty="0" smtClean="0"/>
          </a:p>
        </p:txBody>
      </p:sp>
      <p:sp>
        <p:nvSpPr>
          <p:cNvPr id="14" name="Text Placeholder 7"/>
          <p:cNvSpPr>
            <a:spLocks noGrp="1"/>
          </p:cNvSpPr>
          <p:nvPr>
            <p:ph type="body" sz="quarter" idx="18" hasCustomPrompt="1"/>
          </p:nvPr>
        </p:nvSpPr>
        <p:spPr>
          <a:xfrm>
            <a:off x="427040" y="2438480"/>
            <a:ext cx="1795461" cy="323835"/>
          </a:xfrm>
          <a:prstGeom prst="rect">
            <a:avLst/>
          </a:prstGeom>
        </p:spPr>
        <p:txBody>
          <a:bodyPr vert="horz" lIns="0" tIns="40504" rIns="0" bIns="40504" anchor="ctr"/>
          <a:lstStyle>
            <a:lvl1pPr marL="0" indent="0" algn="ctr">
              <a:lnSpc>
                <a:spcPct val="100000"/>
              </a:lnSpc>
              <a:spcBef>
                <a:spcPts val="0"/>
              </a:spcBef>
              <a:buNone/>
              <a:defRPr sz="1440" b="1" baseline="0">
                <a:solidFill>
                  <a:schemeClr val="bg1"/>
                </a:solidFill>
                <a:latin typeface="Lato Light"/>
                <a:cs typeface="Lato Light"/>
              </a:defRPr>
            </a:lvl1pPr>
          </a:lstStyle>
          <a:p>
            <a:pPr lvl="0"/>
            <a:r>
              <a:rPr lang="es-ES_tradnl" dirty="0" err="1" smtClean="0"/>
              <a:t>Name</a:t>
            </a:r>
            <a:r>
              <a:rPr lang="es-ES_tradnl" dirty="0" smtClean="0"/>
              <a:t> </a:t>
            </a:r>
            <a:r>
              <a:rPr lang="es-ES_tradnl" dirty="0" err="1" smtClean="0"/>
              <a:t>here</a:t>
            </a:r>
            <a:endParaRPr lang="es-ES_tradnl" dirty="0" smtClean="0"/>
          </a:p>
        </p:txBody>
      </p:sp>
      <p:sp>
        <p:nvSpPr>
          <p:cNvPr id="15" name="Text Placeholder 2"/>
          <p:cNvSpPr>
            <a:spLocks noGrp="1"/>
          </p:cNvSpPr>
          <p:nvPr>
            <p:ph type="body" sz="quarter" idx="40" hasCustomPrompt="1"/>
          </p:nvPr>
        </p:nvSpPr>
        <p:spPr>
          <a:xfrm>
            <a:off x="414341" y="2785175"/>
            <a:ext cx="1808161" cy="584979"/>
          </a:xfrm>
          <a:prstGeom prst="rect">
            <a:avLst/>
          </a:prstGeom>
        </p:spPr>
        <p:txBody>
          <a:bodyPr vert="horz" lIns="0" tIns="0" rIns="0" bIns="0"/>
          <a:lstStyle>
            <a:lvl1pPr marL="0" indent="0" algn="ctr">
              <a:lnSpc>
                <a:spcPct val="130000"/>
              </a:lnSpc>
              <a:buNone/>
              <a:defRPr sz="81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endParaRPr lang="en-US" dirty="0" smtClean="0"/>
          </a:p>
        </p:txBody>
      </p:sp>
      <p:sp>
        <p:nvSpPr>
          <p:cNvPr id="16" name="Text Placeholder 7"/>
          <p:cNvSpPr>
            <a:spLocks noGrp="1"/>
          </p:cNvSpPr>
          <p:nvPr>
            <p:ph type="body" sz="quarter" idx="41" hasCustomPrompt="1"/>
          </p:nvPr>
        </p:nvSpPr>
        <p:spPr>
          <a:xfrm>
            <a:off x="3040594" y="1665812"/>
            <a:ext cx="903812" cy="757349"/>
          </a:xfrm>
          <a:prstGeom prst="rect">
            <a:avLst/>
          </a:prstGeom>
        </p:spPr>
        <p:txBody>
          <a:bodyPr vert="horz" lIns="0" tIns="103884" rIns="0" bIns="103884" anchor="ctr"/>
          <a:lstStyle>
            <a:lvl1pPr marL="0" indent="0" algn="ctr">
              <a:lnSpc>
                <a:spcPct val="100000"/>
              </a:lnSpc>
              <a:spcBef>
                <a:spcPts val="0"/>
              </a:spcBef>
              <a:buNone/>
              <a:defRPr sz="3600" b="1">
                <a:solidFill>
                  <a:schemeClr val="accent3"/>
                </a:solidFill>
                <a:latin typeface="FontAwesome"/>
                <a:cs typeface="FontAwesome"/>
              </a:defRPr>
            </a:lvl1pPr>
          </a:lstStyle>
          <a:p>
            <a:pPr lvl="0"/>
            <a:r>
              <a:rPr lang="es-ES_tradnl" dirty="0" err="1" smtClean="0"/>
              <a:t>icon</a:t>
            </a:r>
            <a:endParaRPr lang="es-ES_tradnl" dirty="0" smtClean="0"/>
          </a:p>
        </p:txBody>
      </p:sp>
      <p:sp>
        <p:nvSpPr>
          <p:cNvPr id="17" name="Text Placeholder 7"/>
          <p:cNvSpPr>
            <a:spLocks noGrp="1"/>
          </p:cNvSpPr>
          <p:nvPr>
            <p:ph type="body" sz="quarter" idx="42" hasCustomPrompt="1"/>
          </p:nvPr>
        </p:nvSpPr>
        <p:spPr>
          <a:xfrm>
            <a:off x="2560640" y="2438480"/>
            <a:ext cx="1795461" cy="323835"/>
          </a:xfrm>
          <a:prstGeom prst="rect">
            <a:avLst/>
          </a:prstGeom>
        </p:spPr>
        <p:txBody>
          <a:bodyPr vert="horz" lIns="0" tIns="40504" rIns="0" bIns="40504" anchor="ctr"/>
          <a:lstStyle>
            <a:lvl1pPr marL="0" indent="0" algn="ctr">
              <a:lnSpc>
                <a:spcPct val="100000"/>
              </a:lnSpc>
              <a:spcBef>
                <a:spcPts val="0"/>
              </a:spcBef>
              <a:buNone/>
              <a:defRPr sz="1440" b="1" baseline="0">
                <a:solidFill>
                  <a:schemeClr val="bg1"/>
                </a:solidFill>
                <a:latin typeface="Lato Light"/>
                <a:cs typeface="Lato Light"/>
              </a:defRPr>
            </a:lvl1pPr>
          </a:lstStyle>
          <a:p>
            <a:pPr lvl="0"/>
            <a:r>
              <a:rPr lang="es-ES_tradnl" dirty="0" err="1" smtClean="0"/>
              <a:t>Name</a:t>
            </a:r>
            <a:r>
              <a:rPr lang="es-ES_tradnl" dirty="0" smtClean="0"/>
              <a:t> </a:t>
            </a:r>
            <a:r>
              <a:rPr lang="es-ES_tradnl" dirty="0" err="1" smtClean="0"/>
              <a:t>here</a:t>
            </a:r>
            <a:endParaRPr lang="es-ES_tradnl" dirty="0" smtClean="0"/>
          </a:p>
        </p:txBody>
      </p:sp>
      <p:sp>
        <p:nvSpPr>
          <p:cNvPr id="18" name="Text Placeholder 2"/>
          <p:cNvSpPr>
            <a:spLocks noGrp="1"/>
          </p:cNvSpPr>
          <p:nvPr>
            <p:ph type="body" sz="quarter" idx="43" hasCustomPrompt="1"/>
          </p:nvPr>
        </p:nvSpPr>
        <p:spPr>
          <a:xfrm>
            <a:off x="2547941" y="2785175"/>
            <a:ext cx="1808161" cy="584979"/>
          </a:xfrm>
          <a:prstGeom prst="rect">
            <a:avLst/>
          </a:prstGeom>
        </p:spPr>
        <p:txBody>
          <a:bodyPr vert="horz" lIns="0" tIns="0" rIns="0" bIns="0"/>
          <a:lstStyle>
            <a:lvl1pPr marL="0" indent="0" algn="ctr">
              <a:lnSpc>
                <a:spcPct val="130000"/>
              </a:lnSpc>
              <a:buNone/>
              <a:defRPr sz="81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endParaRPr lang="en-US" dirty="0" smtClean="0"/>
          </a:p>
        </p:txBody>
      </p:sp>
      <p:sp>
        <p:nvSpPr>
          <p:cNvPr id="19" name="Text Placeholder 7"/>
          <p:cNvSpPr>
            <a:spLocks noGrp="1"/>
          </p:cNvSpPr>
          <p:nvPr>
            <p:ph type="body" sz="quarter" idx="44" hasCustomPrompt="1"/>
          </p:nvPr>
        </p:nvSpPr>
        <p:spPr>
          <a:xfrm>
            <a:off x="5199594" y="1665812"/>
            <a:ext cx="903812" cy="757349"/>
          </a:xfrm>
          <a:prstGeom prst="rect">
            <a:avLst/>
          </a:prstGeom>
        </p:spPr>
        <p:txBody>
          <a:bodyPr vert="horz" lIns="0" tIns="103884" rIns="0" bIns="103884" anchor="ctr"/>
          <a:lstStyle>
            <a:lvl1pPr marL="0" indent="0" algn="ctr">
              <a:lnSpc>
                <a:spcPct val="100000"/>
              </a:lnSpc>
              <a:spcBef>
                <a:spcPts val="0"/>
              </a:spcBef>
              <a:buNone/>
              <a:defRPr sz="3600" b="1">
                <a:solidFill>
                  <a:schemeClr val="accent4"/>
                </a:solidFill>
                <a:latin typeface="FontAwesome"/>
                <a:cs typeface="FontAwesome"/>
              </a:defRPr>
            </a:lvl1pPr>
          </a:lstStyle>
          <a:p>
            <a:pPr lvl="0"/>
            <a:r>
              <a:rPr lang="es-ES_tradnl" dirty="0" err="1" smtClean="0"/>
              <a:t>icon</a:t>
            </a:r>
            <a:endParaRPr lang="es-ES_tradnl" dirty="0" smtClean="0"/>
          </a:p>
        </p:txBody>
      </p:sp>
      <p:sp>
        <p:nvSpPr>
          <p:cNvPr id="20" name="Text Placeholder 7"/>
          <p:cNvSpPr>
            <a:spLocks noGrp="1"/>
          </p:cNvSpPr>
          <p:nvPr>
            <p:ph type="body" sz="quarter" idx="45" hasCustomPrompt="1"/>
          </p:nvPr>
        </p:nvSpPr>
        <p:spPr>
          <a:xfrm>
            <a:off x="4719640" y="2438480"/>
            <a:ext cx="1795461" cy="323835"/>
          </a:xfrm>
          <a:prstGeom prst="rect">
            <a:avLst/>
          </a:prstGeom>
        </p:spPr>
        <p:txBody>
          <a:bodyPr vert="horz" lIns="0" tIns="40504" rIns="0" bIns="40504" anchor="ctr"/>
          <a:lstStyle>
            <a:lvl1pPr marL="0" indent="0" algn="ctr">
              <a:lnSpc>
                <a:spcPct val="100000"/>
              </a:lnSpc>
              <a:spcBef>
                <a:spcPts val="0"/>
              </a:spcBef>
              <a:buNone/>
              <a:defRPr sz="1440" b="1" baseline="0">
                <a:solidFill>
                  <a:schemeClr val="bg1"/>
                </a:solidFill>
                <a:latin typeface="Lato Light"/>
                <a:cs typeface="Lato Light"/>
              </a:defRPr>
            </a:lvl1pPr>
          </a:lstStyle>
          <a:p>
            <a:pPr lvl="0"/>
            <a:r>
              <a:rPr lang="es-ES_tradnl" dirty="0" err="1" smtClean="0"/>
              <a:t>Name</a:t>
            </a:r>
            <a:r>
              <a:rPr lang="es-ES_tradnl" dirty="0" smtClean="0"/>
              <a:t> </a:t>
            </a:r>
            <a:r>
              <a:rPr lang="es-ES_tradnl" dirty="0" err="1" smtClean="0"/>
              <a:t>here</a:t>
            </a:r>
            <a:endParaRPr lang="es-ES_tradnl" dirty="0" smtClean="0"/>
          </a:p>
        </p:txBody>
      </p:sp>
      <p:sp>
        <p:nvSpPr>
          <p:cNvPr id="21" name="Text Placeholder 2"/>
          <p:cNvSpPr>
            <a:spLocks noGrp="1"/>
          </p:cNvSpPr>
          <p:nvPr>
            <p:ph type="body" sz="quarter" idx="46" hasCustomPrompt="1"/>
          </p:nvPr>
        </p:nvSpPr>
        <p:spPr>
          <a:xfrm>
            <a:off x="4706941" y="2785175"/>
            <a:ext cx="1808161" cy="584979"/>
          </a:xfrm>
          <a:prstGeom prst="rect">
            <a:avLst/>
          </a:prstGeom>
        </p:spPr>
        <p:txBody>
          <a:bodyPr vert="horz" lIns="0" tIns="0" rIns="0" bIns="0"/>
          <a:lstStyle>
            <a:lvl1pPr marL="0" indent="0" algn="ctr">
              <a:lnSpc>
                <a:spcPct val="130000"/>
              </a:lnSpc>
              <a:buNone/>
              <a:defRPr sz="81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endParaRPr lang="en-US" dirty="0" smtClean="0"/>
          </a:p>
        </p:txBody>
      </p:sp>
      <p:sp>
        <p:nvSpPr>
          <p:cNvPr id="22" name="Text Placeholder 7"/>
          <p:cNvSpPr>
            <a:spLocks noGrp="1"/>
          </p:cNvSpPr>
          <p:nvPr>
            <p:ph type="body" sz="quarter" idx="47" hasCustomPrompt="1"/>
          </p:nvPr>
        </p:nvSpPr>
        <p:spPr>
          <a:xfrm>
            <a:off x="7366533" y="1665812"/>
            <a:ext cx="903812" cy="757349"/>
          </a:xfrm>
          <a:prstGeom prst="rect">
            <a:avLst/>
          </a:prstGeom>
        </p:spPr>
        <p:txBody>
          <a:bodyPr vert="horz" lIns="0" tIns="103884" rIns="0" bIns="103884" anchor="ctr"/>
          <a:lstStyle>
            <a:lvl1pPr marL="0" indent="0" algn="ctr">
              <a:lnSpc>
                <a:spcPct val="100000"/>
              </a:lnSpc>
              <a:spcBef>
                <a:spcPts val="0"/>
              </a:spcBef>
              <a:buNone/>
              <a:defRPr sz="3600" b="1">
                <a:solidFill>
                  <a:schemeClr val="accent5"/>
                </a:solidFill>
                <a:latin typeface="FontAwesome"/>
                <a:cs typeface="FontAwesome"/>
              </a:defRPr>
            </a:lvl1pPr>
          </a:lstStyle>
          <a:p>
            <a:pPr lvl="0"/>
            <a:r>
              <a:rPr lang="es-ES_tradnl" dirty="0" err="1" smtClean="0"/>
              <a:t>icon</a:t>
            </a:r>
            <a:endParaRPr lang="es-ES_tradnl" dirty="0" smtClean="0"/>
          </a:p>
        </p:txBody>
      </p:sp>
      <p:sp>
        <p:nvSpPr>
          <p:cNvPr id="23" name="Text Placeholder 7"/>
          <p:cNvSpPr>
            <a:spLocks noGrp="1"/>
          </p:cNvSpPr>
          <p:nvPr>
            <p:ph type="body" sz="quarter" idx="48" hasCustomPrompt="1"/>
          </p:nvPr>
        </p:nvSpPr>
        <p:spPr>
          <a:xfrm>
            <a:off x="6886579" y="2438480"/>
            <a:ext cx="1795461" cy="323835"/>
          </a:xfrm>
          <a:prstGeom prst="rect">
            <a:avLst/>
          </a:prstGeom>
        </p:spPr>
        <p:txBody>
          <a:bodyPr vert="horz" lIns="0" tIns="40504" rIns="0" bIns="40504" anchor="ctr"/>
          <a:lstStyle>
            <a:lvl1pPr marL="0" indent="0" algn="ctr">
              <a:lnSpc>
                <a:spcPct val="100000"/>
              </a:lnSpc>
              <a:spcBef>
                <a:spcPts val="0"/>
              </a:spcBef>
              <a:buNone/>
              <a:defRPr sz="1440" b="1" baseline="0">
                <a:solidFill>
                  <a:schemeClr val="bg1"/>
                </a:solidFill>
                <a:latin typeface="Lato Light"/>
                <a:cs typeface="Lato Light"/>
              </a:defRPr>
            </a:lvl1pPr>
          </a:lstStyle>
          <a:p>
            <a:pPr lvl="0"/>
            <a:r>
              <a:rPr lang="es-ES_tradnl" dirty="0" err="1" smtClean="0"/>
              <a:t>Name</a:t>
            </a:r>
            <a:r>
              <a:rPr lang="es-ES_tradnl" dirty="0" smtClean="0"/>
              <a:t> </a:t>
            </a:r>
            <a:r>
              <a:rPr lang="es-ES_tradnl" dirty="0" err="1" smtClean="0"/>
              <a:t>here</a:t>
            </a:r>
            <a:endParaRPr lang="es-ES_tradnl" dirty="0" smtClean="0"/>
          </a:p>
        </p:txBody>
      </p:sp>
      <p:sp>
        <p:nvSpPr>
          <p:cNvPr id="24" name="Text Placeholder 2"/>
          <p:cNvSpPr>
            <a:spLocks noGrp="1"/>
          </p:cNvSpPr>
          <p:nvPr>
            <p:ph type="body" sz="quarter" idx="49" hasCustomPrompt="1"/>
          </p:nvPr>
        </p:nvSpPr>
        <p:spPr>
          <a:xfrm>
            <a:off x="6873880" y="2785175"/>
            <a:ext cx="1808161" cy="584979"/>
          </a:xfrm>
          <a:prstGeom prst="rect">
            <a:avLst/>
          </a:prstGeom>
        </p:spPr>
        <p:txBody>
          <a:bodyPr vert="horz" lIns="0" tIns="0" rIns="0" bIns="0"/>
          <a:lstStyle>
            <a:lvl1pPr marL="0" indent="0" algn="ctr">
              <a:lnSpc>
                <a:spcPct val="130000"/>
              </a:lnSpc>
              <a:buNone/>
              <a:defRPr sz="81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endParaRPr lang="en-US" dirty="0" smtClean="0"/>
          </a:p>
        </p:txBody>
      </p:sp>
      <p:sp>
        <p:nvSpPr>
          <p:cNvPr id="25" name="Text Placeholder 2"/>
          <p:cNvSpPr>
            <a:spLocks noGrp="1"/>
          </p:cNvSpPr>
          <p:nvPr>
            <p:ph type="body" sz="quarter" idx="16" hasCustomPrompt="1"/>
          </p:nvPr>
        </p:nvSpPr>
        <p:spPr>
          <a:xfrm>
            <a:off x="443974" y="4017500"/>
            <a:ext cx="8230129" cy="584979"/>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a:t>
            </a:r>
            <a:endParaRPr lang="en-US" dirty="0" smtClean="0"/>
          </a:p>
        </p:txBody>
      </p:sp>
      <p:grpSp>
        <p:nvGrpSpPr>
          <p:cNvPr id="26" name="Group 25"/>
          <p:cNvGrpSpPr/>
          <p:nvPr userDrawn="1"/>
        </p:nvGrpSpPr>
        <p:grpSpPr>
          <a:xfrm>
            <a:off x="75982" y="289155"/>
            <a:ext cx="287999" cy="256629"/>
            <a:chOff x="5270500" y="1460500"/>
            <a:chExt cx="1701800" cy="2705100"/>
          </a:xfrm>
        </p:grpSpPr>
        <p:sp>
          <p:nvSpPr>
            <p:cNvPr id="27" name="Rounded Rectangle 2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ounded Rectangle 2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ounded Rectangle 2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Rounded Rectangle 2"/>
          <p:cNvSpPr/>
          <p:nvPr userDrawn="1"/>
        </p:nvSpPr>
        <p:spPr>
          <a:xfrm>
            <a:off x="2324364" y="1835563"/>
            <a:ext cx="108000" cy="1295998"/>
          </a:xfrm>
          <a:prstGeom prst="roundRect">
            <a:avLst>
              <a:gd name="adj" fmla="val 50000"/>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ounded Rectangle 29"/>
          <p:cNvSpPr/>
          <p:nvPr userDrawn="1"/>
        </p:nvSpPr>
        <p:spPr>
          <a:xfrm>
            <a:off x="4483364" y="1835563"/>
            <a:ext cx="108000" cy="1295998"/>
          </a:xfrm>
          <a:prstGeom prst="roundRect">
            <a:avLst>
              <a:gd name="adj" fmla="val 50000"/>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ounded Rectangle 30"/>
          <p:cNvSpPr/>
          <p:nvPr userDrawn="1"/>
        </p:nvSpPr>
        <p:spPr>
          <a:xfrm>
            <a:off x="6654533" y="1835563"/>
            <a:ext cx="108000" cy="1295998"/>
          </a:xfrm>
          <a:prstGeom prst="roundRect">
            <a:avLst>
              <a:gd name="adj" fmla="val 50000"/>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 calcmode="lin" valueType="num">
                                      <p:cBhvr>
                                        <p:cTn id="25"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6"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7" dur="300"/>
                                        <p:tgtEl>
                                          <p:spTgt spid="13">
                                            <p:txEl>
                                              <p:pRg st="0" end="0"/>
                                            </p:txEl>
                                          </p:spTgt>
                                        </p:tgtEl>
                                      </p:cBhvr>
                                    </p:animEffect>
                                  </p:childTnLst>
                                </p:cTn>
                              </p:par>
                              <p:par>
                                <p:cTn id="28" presetID="42" presetClass="entr" presetSubtype="0" fill="hold" grpId="0" nodeType="withEffect">
                                  <p:stCondLst>
                                    <p:cond delay="20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fade">
                                      <p:cBhvr>
                                        <p:cTn id="30" dur="400"/>
                                        <p:tgtEl>
                                          <p:spTgt spid="14">
                                            <p:txEl>
                                              <p:pRg st="0" end="0"/>
                                            </p:txEl>
                                          </p:spTgt>
                                        </p:tgtEl>
                                      </p:cBhvr>
                                    </p:animEffect>
                                    <p:anim calcmode="lin" valueType="num">
                                      <p:cBhvr>
                                        <p:cTn id="31" dur="4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2" dur="400" fill="hold"/>
                                        <p:tgtEl>
                                          <p:spTgt spid="14">
                                            <p:txEl>
                                              <p:pRg st="0" end="0"/>
                                            </p:txEl>
                                          </p:spTgt>
                                        </p:tgtEl>
                                        <p:attrNameLst>
                                          <p:attrName>ppt_y</p:attrName>
                                        </p:attrNameLst>
                                      </p:cBhvr>
                                      <p:tavLst>
                                        <p:tav tm="0">
                                          <p:val>
                                            <p:strVal val="#ppt_y+.1"/>
                                          </p:val>
                                        </p:tav>
                                        <p:tav tm="100000">
                                          <p:val>
                                            <p:strVal val="#ppt_y"/>
                                          </p:val>
                                        </p:tav>
                                      </p:tavLst>
                                    </p:anim>
                                  </p:childTnLst>
                                </p:cTn>
                              </p:par>
                              <p:par>
                                <p:cTn id="33" presetID="10" presetClass="entr" presetSubtype="0" fill="hold" grpId="0" nodeType="withEffect">
                                  <p:stCondLst>
                                    <p:cond delay="800"/>
                                  </p:stCondLst>
                                  <p:childTnLst>
                                    <p:set>
                                      <p:cBhvr>
                                        <p:cTn id="34" dur="1" fill="hold">
                                          <p:stCondLst>
                                            <p:cond delay="0"/>
                                          </p:stCondLst>
                                        </p:cTn>
                                        <p:tgtEl>
                                          <p:spTgt spid="15">
                                            <p:txEl>
                                              <p:pRg st="0" end="0"/>
                                            </p:txEl>
                                          </p:spTgt>
                                        </p:tgtEl>
                                        <p:attrNameLst>
                                          <p:attrName>style.visibility</p:attrName>
                                        </p:attrNameLst>
                                      </p:cBhvr>
                                      <p:to>
                                        <p:strVal val="visible"/>
                                      </p:to>
                                    </p:set>
                                    <p:animEffect transition="in" filter="fade">
                                      <p:cBhvr>
                                        <p:cTn id="35" dur="500"/>
                                        <p:tgtEl>
                                          <p:spTgt spid="15">
                                            <p:txEl>
                                              <p:pRg st="0" end="0"/>
                                            </p:txEl>
                                          </p:spTgt>
                                        </p:tgtEl>
                                      </p:cBhvr>
                                    </p:animEffect>
                                  </p:childTnLst>
                                </p:cTn>
                              </p:par>
                            </p:childTnLst>
                          </p:cTn>
                        </p:par>
                        <p:par>
                          <p:cTn id="36" fill="hold">
                            <p:stCondLst>
                              <p:cond delay="1500"/>
                            </p:stCondLst>
                            <p:childTnLst>
                              <p:par>
                                <p:cTn id="37" presetID="22" presetClass="entr" presetSubtype="4"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00"/>
                                        <p:tgtEl>
                                          <p:spTgt spid="3"/>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 calcmode="lin" valueType="num">
                                      <p:cBhvr>
                                        <p:cTn id="43" dur="3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44" dur="3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45" dur="300"/>
                                        <p:tgtEl>
                                          <p:spTgt spid="16">
                                            <p:txEl>
                                              <p:pRg st="0" end="0"/>
                                            </p:txEl>
                                          </p:spTgt>
                                        </p:tgtEl>
                                      </p:cBhvr>
                                    </p:animEffect>
                                  </p:childTnLst>
                                </p:cTn>
                              </p:par>
                              <p:par>
                                <p:cTn id="46" presetID="42" presetClass="entr" presetSubtype="0" fill="hold" grpId="0" nodeType="withEffect">
                                  <p:stCondLst>
                                    <p:cond delay="200"/>
                                  </p:stCondLst>
                                  <p:childTnLst>
                                    <p:set>
                                      <p:cBhvr>
                                        <p:cTn id="47" dur="1" fill="hold">
                                          <p:stCondLst>
                                            <p:cond delay="0"/>
                                          </p:stCondLst>
                                        </p:cTn>
                                        <p:tgtEl>
                                          <p:spTgt spid="17">
                                            <p:txEl>
                                              <p:pRg st="0" end="0"/>
                                            </p:txEl>
                                          </p:spTgt>
                                        </p:tgtEl>
                                        <p:attrNameLst>
                                          <p:attrName>style.visibility</p:attrName>
                                        </p:attrNameLst>
                                      </p:cBhvr>
                                      <p:to>
                                        <p:strVal val="visible"/>
                                      </p:to>
                                    </p:set>
                                    <p:animEffect transition="in" filter="fade">
                                      <p:cBhvr>
                                        <p:cTn id="48" dur="400"/>
                                        <p:tgtEl>
                                          <p:spTgt spid="17">
                                            <p:txEl>
                                              <p:pRg st="0" end="0"/>
                                            </p:txEl>
                                          </p:spTgt>
                                        </p:tgtEl>
                                      </p:cBhvr>
                                    </p:animEffect>
                                    <p:anim calcmode="lin" valueType="num">
                                      <p:cBhvr>
                                        <p:cTn id="49" dur="4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50" dur="400" fill="hold"/>
                                        <p:tgtEl>
                                          <p:spTgt spid="17">
                                            <p:txEl>
                                              <p:pRg st="0" end="0"/>
                                            </p:txEl>
                                          </p:spTgt>
                                        </p:tgtEl>
                                        <p:attrNameLst>
                                          <p:attrName>ppt_y</p:attrName>
                                        </p:attrNameLst>
                                      </p:cBhvr>
                                      <p:tavLst>
                                        <p:tav tm="0">
                                          <p:val>
                                            <p:strVal val="#ppt_y+.1"/>
                                          </p:val>
                                        </p:tav>
                                        <p:tav tm="100000">
                                          <p:val>
                                            <p:strVal val="#ppt_y"/>
                                          </p:val>
                                        </p:tav>
                                      </p:tavLst>
                                    </p:anim>
                                  </p:childTnLst>
                                </p:cTn>
                              </p:par>
                              <p:par>
                                <p:cTn id="51" presetID="10" presetClass="entr" presetSubtype="0" fill="hold" grpId="0" nodeType="withEffect">
                                  <p:stCondLst>
                                    <p:cond delay="800"/>
                                  </p:stCondLst>
                                  <p:childTnLst>
                                    <p:set>
                                      <p:cBhvr>
                                        <p:cTn id="52" dur="1" fill="hold">
                                          <p:stCondLst>
                                            <p:cond delay="0"/>
                                          </p:stCondLst>
                                        </p:cTn>
                                        <p:tgtEl>
                                          <p:spTgt spid="18">
                                            <p:txEl>
                                              <p:pRg st="0" end="0"/>
                                            </p:txEl>
                                          </p:spTgt>
                                        </p:tgtEl>
                                        <p:attrNameLst>
                                          <p:attrName>style.visibility</p:attrName>
                                        </p:attrNameLst>
                                      </p:cBhvr>
                                      <p:to>
                                        <p:strVal val="visible"/>
                                      </p:to>
                                    </p:set>
                                    <p:animEffect transition="in" filter="fade">
                                      <p:cBhvr>
                                        <p:cTn id="53" dur="500"/>
                                        <p:tgtEl>
                                          <p:spTgt spid="18">
                                            <p:txEl>
                                              <p:pRg st="0" end="0"/>
                                            </p:txEl>
                                          </p:spTgt>
                                        </p:tgtEl>
                                      </p:cBhvr>
                                    </p:animEffect>
                                  </p:childTnLst>
                                </p:cTn>
                              </p:par>
                            </p:childTnLst>
                          </p:cTn>
                        </p:par>
                        <p:par>
                          <p:cTn id="54" fill="hold">
                            <p:stCondLst>
                              <p:cond delay="2500"/>
                            </p:stCondLst>
                            <p:childTnLst>
                              <p:par>
                                <p:cTn id="55" presetID="22" presetClass="entr" presetSubtype="4"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down)">
                                      <p:cBhvr>
                                        <p:cTn id="57" dur="500"/>
                                        <p:tgtEl>
                                          <p:spTgt spid="30"/>
                                        </p:tgtEl>
                                      </p:cBhvr>
                                    </p:animEffect>
                                  </p:childTnLst>
                                </p:cTn>
                              </p:par>
                            </p:childTnLst>
                          </p:cTn>
                        </p:par>
                        <p:par>
                          <p:cTn id="58" fill="hold">
                            <p:stCondLst>
                              <p:cond delay="3000"/>
                            </p:stCondLst>
                            <p:childTnLst>
                              <p:par>
                                <p:cTn id="59" presetID="53" presetClass="entr" presetSubtype="16"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 calcmode="lin" valueType="num">
                                      <p:cBhvr>
                                        <p:cTn id="61" dur="3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62" dur="3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63" dur="300"/>
                                        <p:tgtEl>
                                          <p:spTgt spid="19">
                                            <p:txEl>
                                              <p:pRg st="0" end="0"/>
                                            </p:txEl>
                                          </p:spTgt>
                                        </p:tgtEl>
                                      </p:cBhvr>
                                    </p:animEffect>
                                  </p:childTnLst>
                                </p:cTn>
                              </p:par>
                              <p:par>
                                <p:cTn id="64" presetID="42" presetClass="entr" presetSubtype="0" fill="hold" grpId="0" nodeType="withEffect">
                                  <p:stCondLst>
                                    <p:cond delay="200"/>
                                  </p:stCondLst>
                                  <p:childTnLst>
                                    <p:set>
                                      <p:cBhvr>
                                        <p:cTn id="65" dur="1" fill="hold">
                                          <p:stCondLst>
                                            <p:cond delay="0"/>
                                          </p:stCondLst>
                                        </p:cTn>
                                        <p:tgtEl>
                                          <p:spTgt spid="20">
                                            <p:txEl>
                                              <p:pRg st="0" end="0"/>
                                            </p:txEl>
                                          </p:spTgt>
                                        </p:tgtEl>
                                        <p:attrNameLst>
                                          <p:attrName>style.visibility</p:attrName>
                                        </p:attrNameLst>
                                      </p:cBhvr>
                                      <p:to>
                                        <p:strVal val="visible"/>
                                      </p:to>
                                    </p:set>
                                    <p:animEffect transition="in" filter="fade">
                                      <p:cBhvr>
                                        <p:cTn id="66" dur="400"/>
                                        <p:tgtEl>
                                          <p:spTgt spid="20">
                                            <p:txEl>
                                              <p:pRg st="0" end="0"/>
                                            </p:txEl>
                                          </p:spTgt>
                                        </p:tgtEl>
                                      </p:cBhvr>
                                    </p:animEffect>
                                    <p:anim calcmode="lin" valueType="num">
                                      <p:cBhvr>
                                        <p:cTn id="67" dur="4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68" dur="400" fill="hold"/>
                                        <p:tgtEl>
                                          <p:spTgt spid="20">
                                            <p:txEl>
                                              <p:pRg st="0" end="0"/>
                                            </p:txEl>
                                          </p:spTgt>
                                        </p:tgtEl>
                                        <p:attrNameLst>
                                          <p:attrName>ppt_y</p:attrName>
                                        </p:attrNameLst>
                                      </p:cBhvr>
                                      <p:tavLst>
                                        <p:tav tm="0">
                                          <p:val>
                                            <p:strVal val="#ppt_y+.1"/>
                                          </p:val>
                                        </p:tav>
                                        <p:tav tm="100000">
                                          <p:val>
                                            <p:strVal val="#ppt_y"/>
                                          </p:val>
                                        </p:tav>
                                      </p:tavLst>
                                    </p:anim>
                                  </p:childTnLst>
                                </p:cTn>
                              </p:par>
                              <p:par>
                                <p:cTn id="69" presetID="10" presetClass="entr" presetSubtype="0" fill="hold" grpId="0" nodeType="withEffect">
                                  <p:stCondLst>
                                    <p:cond delay="80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500"/>
                                        <p:tgtEl>
                                          <p:spTgt spid="21">
                                            <p:txEl>
                                              <p:pRg st="0" end="0"/>
                                            </p:txEl>
                                          </p:spTgt>
                                        </p:tgtEl>
                                      </p:cBhvr>
                                    </p:animEffect>
                                  </p:childTnLst>
                                </p:cTn>
                              </p:par>
                            </p:childTnLst>
                          </p:cTn>
                        </p:par>
                        <p:par>
                          <p:cTn id="72" fill="hold">
                            <p:stCondLst>
                              <p:cond delay="3500"/>
                            </p:stCondLst>
                            <p:childTnLst>
                              <p:par>
                                <p:cTn id="73" presetID="22" presetClass="entr" presetSubtype="4"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wipe(down)">
                                      <p:cBhvr>
                                        <p:cTn id="75" dur="500"/>
                                        <p:tgtEl>
                                          <p:spTgt spid="31"/>
                                        </p:tgtEl>
                                      </p:cBhvr>
                                    </p:animEffect>
                                  </p:childTnLst>
                                </p:cTn>
                              </p:par>
                            </p:childTnLst>
                          </p:cTn>
                        </p:par>
                        <p:par>
                          <p:cTn id="76" fill="hold">
                            <p:stCondLst>
                              <p:cond delay="4000"/>
                            </p:stCondLst>
                            <p:childTnLst>
                              <p:par>
                                <p:cTn id="77" presetID="53" presetClass="entr" presetSubtype="16" fill="hold" grpId="0" nodeType="afterEffect">
                                  <p:stCondLst>
                                    <p:cond delay="0"/>
                                  </p:stCondLst>
                                  <p:childTnLst>
                                    <p:set>
                                      <p:cBhvr>
                                        <p:cTn id="78" dur="1" fill="hold">
                                          <p:stCondLst>
                                            <p:cond delay="0"/>
                                          </p:stCondLst>
                                        </p:cTn>
                                        <p:tgtEl>
                                          <p:spTgt spid="22">
                                            <p:txEl>
                                              <p:pRg st="0" end="0"/>
                                            </p:txEl>
                                          </p:spTgt>
                                        </p:tgtEl>
                                        <p:attrNameLst>
                                          <p:attrName>style.visibility</p:attrName>
                                        </p:attrNameLst>
                                      </p:cBhvr>
                                      <p:to>
                                        <p:strVal val="visible"/>
                                      </p:to>
                                    </p:set>
                                    <p:anim calcmode="lin" valueType="num">
                                      <p:cBhvr>
                                        <p:cTn id="79" dur="3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0" dur="3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81" dur="300"/>
                                        <p:tgtEl>
                                          <p:spTgt spid="22">
                                            <p:txEl>
                                              <p:pRg st="0" end="0"/>
                                            </p:txEl>
                                          </p:spTgt>
                                        </p:tgtEl>
                                      </p:cBhvr>
                                    </p:animEffect>
                                  </p:childTnLst>
                                </p:cTn>
                              </p:par>
                              <p:par>
                                <p:cTn id="82" presetID="42" presetClass="entr" presetSubtype="0" fill="hold" grpId="0" nodeType="withEffect">
                                  <p:stCondLst>
                                    <p:cond delay="200"/>
                                  </p:stCondLst>
                                  <p:childTnLst>
                                    <p:set>
                                      <p:cBhvr>
                                        <p:cTn id="83" dur="1" fill="hold">
                                          <p:stCondLst>
                                            <p:cond delay="0"/>
                                          </p:stCondLst>
                                        </p:cTn>
                                        <p:tgtEl>
                                          <p:spTgt spid="23">
                                            <p:txEl>
                                              <p:pRg st="0" end="0"/>
                                            </p:txEl>
                                          </p:spTgt>
                                        </p:tgtEl>
                                        <p:attrNameLst>
                                          <p:attrName>style.visibility</p:attrName>
                                        </p:attrNameLst>
                                      </p:cBhvr>
                                      <p:to>
                                        <p:strVal val="visible"/>
                                      </p:to>
                                    </p:set>
                                    <p:animEffect transition="in" filter="fade">
                                      <p:cBhvr>
                                        <p:cTn id="84" dur="400"/>
                                        <p:tgtEl>
                                          <p:spTgt spid="23">
                                            <p:txEl>
                                              <p:pRg st="0" end="0"/>
                                            </p:txEl>
                                          </p:spTgt>
                                        </p:tgtEl>
                                      </p:cBhvr>
                                    </p:animEffect>
                                    <p:anim calcmode="lin" valueType="num">
                                      <p:cBhvr>
                                        <p:cTn id="85" dur="4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6" dur="400" fill="hold"/>
                                        <p:tgtEl>
                                          <p:spTgt spid="23">
                                            <p:txEl>
                                              <p:pRg st="0" end="0"/>
                                            </p:txEl>
                                          </p:spTgt>
                                        </p:tgtEl>
                                        <p:attrNameLst>
                                          <p:attrName>ppt_y</p:attrName>
                                        </p:attrNameLst>
                                      </p:cBhvr>
                                      <p:tavLst>
                                        <p:tav tm="0">
                                          <p:val>
                                            <p:strVal val="#ppt_y+.1"/>
                                          </p:val>
                                        </p:tav>
                                        <p:tav tm="100000">
                                          <p:val>
                                            <p:strVal val="#ppt_y"/>
                                          </p:val>
                                        </p:tav>
                                      </p:tavLst>
                                    </p:anim>
                                  </p:childTnLst>
                                </p:cTn>
                              </p:par>
                              <p:par>
                                <p:cTn id="87" presetID="10" presetClass="entr" presetSubtype="0" fill="hold" grpId="0" nodeType="withEffect">
                                  <p:stCondLst>
                                    <p:cond delay="800"/>
                                  </p:stCondLst>
                                  <p:childTnLst>
                                    <p:set>
                                      <p:cBhvr>
                                        <p:cTn id="88" dur="1" fill="hold">
                                          <p:stCondLst>
                                            <p:cond delay="0"/>
                                          </p:stCondLst>
                                        </p:cTn>
                                        <p:tgtEl>
                                          <p:spTgt spid="24">
                                            <p:txEl>
                                              <p:pRg st="0" end="0"/>
                                            </p:txEl>
                                          </p:spTgt>
                                        </p:tgtEl>
                                        <p:attrNameLst>
                                          <p:attrName>style.visibility</p:attrName>
                                        </p:attrNameLst>
                                      </p:cBhvr>
                                      <p:to>
                                        <p:strVal val="visible"/>
                                      </p:to>
                                    </p:set>
                                    <p:animEffect transition="in" filter="fade">
                                      <p:cBhvr>
                                        <p:cTn id="89" dur="500"/>
                                        <p:tgtEl>
                                          <p:spTgt spid="24">
                                            <p:txEl>
                                              <p:pRg st="0" end="0"/>
                                            </p:txEl>
                                          </p:spTgt>
                                        </p:tgtEl>
                                      </p:cBhvr>
                                    </p:animEffect>
                                  </p:childTnLst>
                                </p:cTn>
                              </p:par>
                              <p:par>
                                <p:cTn id="90" presetID="10" presetClass="entr" presetSubtype="0" fill="hold" grpId="0" nodeType="withEffect">
                                  <p:stCondLst>
                                    <p:cond delay="800"/>
                                  </p:stCondLst>
                                  <p:childTnLst>
                                    <p:set>
                                      <p:cBhvr>
                                        <p:cTn id="91" dur="1" fill="hold">
                                          <p:stCondLst>
                                            <p:cond delay="0"/>
                                          </p:stCondLst>
                                        </p:cTn>
                                        <p:tgtEl>
                                          <p:spTgt spid="25">
                                            <p:txEl>
                                              <p:pRg st="0" end="0"/>
                                            </p:txEl>
                                          </p:spTgt>
                                        </p:tgtEl>
                                        <p:attrNameLst>
                                          <p:attrName>style.visibility</p:attrName>
                                        </p:attrNameLst>
                                      </p:cBhvr>
                                      <p:to>
                                        <p:strVal val="visible"/>
                                      </p:to>
                                    </p:set>
                                    <p:animEffect transition="in" filter="fade">
                                      <p:cBhvr>
                                        <p:cTn id="92"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14" grpId="0" build="p">
        <p:tmplLst>
          <p:tmpl lvl="1">
            <p:tnLst>
              <p:par>
                <p:cTn presetID="42" presetClass="entr" presetSubtype="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fade">
                      <p:cBhvr>
                        <p:cTn dur="400"/>
                        <p:tgtEl>
                          <p:spTgt spid="14"/>
                        </p:tgtEl>
                      </p:cBhvr>
                    </p:animEffect>
                    <p:anim calcmode="lin" valueType="num">
                      <p:cBhvr>
                        <p:cTn dur="400" fill="hold"/>
                        <p:tgtEl>
                          <p:spTgt spid="14"/>
                        </p:tgtEl>
                        <p:attrNameLst>
                          <p:attrName>ppt_x</p:attrName>
                        </p:attrNameLst>
                      </p:cBhvr>
                      <p:tavLst>
                        <p:tav tm="0">
                          <p:val>
                            <p:strVal val="#ppt_x"/>
                          </p:val>
                        </p:tav>
                        <p:tav tm="100000">
                          <p:val>
                            <p:strVal val="#ppt_x"/>
                          </p:val>
                        </p:tav>
                      </p:tavLst>
                    </p:anim>
                    <p:anim calcmode="lin" valueType="num">
                      <p:cBhvr>
                        <p:cTn dur="400" fill="hold"/>
                        <p:tgtEl>
                          <p:spTgt spid="14"/>
                        </p:tgtEl>
                        <p:attrNameLst>
                          <p:attrName>ppt_y</p:attrName>
                        </p:attrNameLst>
                      </p:cBhvr>
                      <p:tavLst>
                        <p:tav tm="0">
                          <p:val>
                            <p:strVal val="#ppt_y+.1"/>
                          </p:val>
                        </p:tav>
                        <p:tav tm="100000">
                          <p:val>
                            <p:strVal val="#ppt_y"/>
                          </p:val>
                        </p:tav>
                      </p:tavLst>
                    </p:anim>
                  </p:childTnLst>
                </p:cTn>
              </p:par>
            </p:tnLst>
          </p:tmpl>
        </p:tmplLst>
      </p:bldP>
      <p:bldP spid="15" grpId="0" build="p">
        <p:tmplLst>
          <p:tmpl lvl="1">
            <p:tnLst>
              <p:par>
                <p:cTn presetID="10" presetClass="entr" presetSubtype="0" fill="hold" nodeType="withEffect">
                  <p:stCondLst>
                    <p:cond delay="8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53" presetClass="entr" presetSubtype="16"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p:cTn dur="300" fill="hold"/>
                        <p:tgtEl>
                          <p:spTgt spid="16"/>
                        </p:tgtEl>
                        <p:attrNameLst>
                          <p:attrName>ppt_w</p:attrName>
                        </p:attrNameLst>
                      </p:cBhvr>
                      <p:tavLst>
                        <p:tav tm="0">
                          <p:val>
                            <p:fltVal val="0"/>
                          </p:val>
                        </p:tav>
                        <p:tav tm="100000">
                          <p:val>
                            <p:strVal val="#ppt_w"/>
                          </p:val>
                        </p:tav>
                      </p:tavLst>
                    </p:anim>
                    <p:anim calcmode="lin" valueType="num">
                      <p:cBhvr>
                        <p:cTn dur="300" fill="hold"/>
                        <p:tgtEl>
                          <p:spTgt spid="16"/>
                        </p:tgtEl>
                        <p:attrNameLst>
                          <p:attrName>ppt_h</p:attrName>
                        </p:attrNameLst>
                      </p:cBhvr>
                      <p:tavLst>
                        <p:tav tm="0">
                          <p:val>
                            <p:fltVal val="0"/>
                          </p:val>
                        </p:tav>
                        <p:tav tm="100000">
                          <p:val>
                            <p:strVal val="#ppt_h"/>
                          </p:val>
                        </p:tav>
                      </p:tavLst>
                    </p:anim>
                    <p:animEffect transition="in" filter="fade">
                      <p:cBhvr>
                        <p:cTn dur="300"/>
                        <p:tgtEl>
                          <p:spTgt spid="16"/>
                        </p:tgtEl>
                      </p:cBhvr>
                    </p:animEffect>
                  </p:childTnLst>
                </p:cTn>
              </p:par>
            </p:tnLst>
          </p:tmpl>
        </p:tmplLst>
      </p:bldP>
      <p:bldP spid="17" grpId="0" build="p">
        <p:tmplLst>
          <p:tmpl lvl="1">
            <p:tnLst>
              <p:par>
                <p:cTn presetID="42" presetClass="entr" presetSubtype="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Effect transition="in" filter="fade">
                      <p:cBhvr>
                        <p:cTn dur="400"/>
                        <p:tgtEl>
                          <p:spTgt spid="17"/>
                        </p:tgtEl>
                      </p:cBhvr>
                    </p:animEffect>
                    <p:anim calcmode="lin" valueType="num">
                      <p:cBhvr>
                        <p:cTn dur="400" fill="hold"/>
                        <p:tgtEl>
                          <p:spTgt spid="17"/>
                        </p:tgtEl>
                        <p:attrNameLst>
                          <p:attrName>ppt_x</p:attrName>
                        </p:attrNameLst>
                      </p:cBhvr>
                      <p:tavLst>
                        <p:tav tm="0">
                          <p:val>
                            <p:strVal val="#ppt_x"/>
                          </p:val>
                        </p:tav>
                        <p:tav tm="100000">
                          <p:val>
                            <p:strVal val="#ppt_x"/>
                          </p:val>
                        </p:tav>
                      </p:tavLst>
                    </p:anim>
                    <p:anim calcmode="lin" valueType="num">
                      <p:cBhvr>
                        <p:cTn dur="400" fill="hold"/>
                        <p:tgtEl>
                          <p:spTgt spid="1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53" presetClass="entr" presetSubtype="16"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p:cTn dur="300" fill="hold"/>
                        <p:tgtEl>
                          <p:spTgt spid="19"/>
                        </p:tgtEl>
                        <p:attrNameLst>
                          <p:attrName>ppt_w</p:attrName>
                        </p:attrNameLst>
                      </p:cBhvr>
                      <p:tavLst>
                        <p:tav tm="0">
                          <p:val>
                            <p:fltVal val="0"/>
                          </p:val>
                        </p:tav>
                        <p:tav tm="100000">
                          <p:val>
                            <p:strVal val="#ppt_w"/>
                          </p:val>
                        </p:tav>
                      </p:tavLst>
                    </p:anim>
                    <p:anim calcmode="lin" valueType="num">
                      <p:cBhvr>
                        <p:cTn dur="300" fill="hold"/>
                        <p:tgtEl>
                          <p:spTgt spid="19"/>
                        </p:tgtEl>
                        <p:attrNameLst>
                          <p:attrName>ppt_h</p:attrName>
                        </p:attrNameLst>
                      </p:cBhvr>
                      <p:tavLst>
                        <p:tav tm="0">
                          <p:val>
                            <p:fltVal val="0"/>
                          </p:val>
                        </p:tav>
                        <p:tav tm="100000">
                          <p:val>
                            <p:strVal val="#ppt_h"/>
                          </p:val>
                        </p:tav>
                      </p:tavLst>
                    </p:anim>
                    <p:animEffect transition="in" filter="fade">
                      <p:cBhvr>
                        <p:cTn dur="300"/>
                        <p:tgtEl>
                          <p:spTgt spid="19"/>
                        </p:tgtEl>
                      </p:cBhvr>
                    </p:animEffect>
                  </p:childTnLst>
                </p:cTn>
              </p:par>
            </p:tnLst>
          </p:tmpl>
        </p:tmplLst>
      </p:bldP>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400"/>
                        <p:tgtEl>
                          <p:spTgt spid="20"/>
                        </p:tgtEl>
                      </p:cBhvr>
                    </p:animEffect>
                    <p:anim calcmode="lin" valueType="num">
                      <p:cBhvr>
                        <p:cTn dur="400" fill="hold"/>
                        <p:tgtEl>
                          <p:spTgt spid="20"/>
                        </p:tgtEl>
                        <p:attrNameLst>
                          <p:attrName>ppt_x</p:attrName>
                        </p:attrNameLst>
                      </p:cBhvr>
                      <p:tavLst>
                        <p:tav tm="0">
                          <p:val>
                            <p:strVal val="#ppt_x"/>
                          </p:val>
                        </p:tav>
                        <p:tav tm="100000">
                          <p:val>
                            <p:strVal val="#ppt_x"/>
                          </p:val>
                        </p:tav>
                      </p:tavLst>
                    </p:anim>
                    <p:anim calcmode="lin" valueType="num">
                      <p:cBhvr>
                        <p:cTn dur="4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10" presetClass="entr" presetSubtype="0" fill="hold" nodeType="withEffect">
                  <p:stCondLst>
                    <p:cond delay="8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53" presetClass="entr" presetSubtype="16"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p:cTn dur="300" fill="hold"/>
                        <p:tgtEl>
                          <p:spTgt spid="22"/>
                        </p:tgtEl>
                        <p:attrNameLst>
                          <p:attrName>ppt_w</p:attrName>
                        </p:attrNameLst>
                      </p:cBhvr>
                      <p:tavLst>
                        <p:tav tm="0">
                          <p:val>
                            <p:fltVal val="0"/>
                          </p:val>
                        </p:tav>
                        <p:tav tm="100000">
                          <p:val>
                            <p:strVal val="#ppt_w"/>
                          </p:val>
                        </p:tav>
                      </p:tavLst>
                    </p:anim>
                    <p:anim calcmode="lin" valueType="num">
                      <p:cBhvr>
                        <p:cTn dur="300" fill="hold"/>
                        <p:tgtEl>
                          <p:spTgt spid="22"/>
                        </p:tgtEl>
                        <p:attrNameLst>
                          <p:attrName>ppt_h</p:attrName>
                        </p:attrNameLst>
                      </p:cBhvr>
                      <p:tavLst>
                        <p:tav tm="0">
                          <p:val>
                            <p:fltVal val="0"/>
                          </p:val>
                        </p:tav>
                        <p:tav tm="100000">
                          <p:val>
                            <p:strVal val="#ppt_h"/>
                          </p:val>
                        </p:tav>
                      </p:tavLst>
                    </p:anim>
                    <p:animEffect transition="in" filter="fade">
                      <p:cBhvr>
                        <p:cTn dur="300"/>
                        <p:tgtEl>
                          <p:spTgt spid="22"/>
                        </p:tgtEl>
                      </p:cBhvr>
                    </p:animEffect>
                  </p:childTnLst>
                </p:cTn>
              </p:par>
            </p:tnLst>
          </p:tmpl>
        </p:tmplLst>
      </p:bldP>
      <p:bldP spid="23" grpId="0" build="p">
        <p:tmplLst>
          <p:tmpl lvl="1">
            <p:tnLst>
              <p:par>
                <p:cTn presetID="42" presetClass="entr" presetSubtype="0"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Effect transition="in" filter="fade">
                      <p:cBhvr>
                        <p:cTn dur="400"/>
                        <p:tgtEl>
                          <p:spTgt spid="23"/>
                        </p:tgtEl>
                      </p:cBhvr>
                    </p:animEffect>
                    <p:anim calcmode="lin" valueType="num">
                      <p:cBhvr>
                        <p:cTn dur="400" fill="hold"/>
                        <p:tgtEl>
                          <p:spTgt spid="23"/>
                        </p:tgtEl>
                        <p:attrNameLst>
                          <p:attrName>ppt_x</p:attrName>
                        </p:attrNameLst>
                      </p:cBhvr>
                      <p:tavLst>
                        <p:tav tm="0">
                          <p:val>
                            <p:strVal val="#ppt_x"/>
                          </p:val>
                        </p:tav>
                        <p:tav tm="100000">
                          <p:val>
                            <p:strVal val="#ppt_x"/>
                          </p:val>
                        </p:tav>
                      </p:tavLst>
                    </p:anim>
                    <p:anim calcmode="lin" valueType="num">
                      <p:cBhvr>
                        <p:cTn dur="400" fill="hold"/>
                        <p:tgtEl>
                          <p:spTgt spid="23"/>
                        </p:tgtEl>
                        <p:attrNameLst>
                          <p:attrName>ppt_y</p:attrName>
                        </p:attrNameLst>
                      </p:cBhvr>
                      <p:tavLst>
                        <p:tav tm="0">
                          <p:val>
                            <p:strVal val="#ppt_y+.1"/>
                          </p:val>
                        </p:tav>
                        <p:tav tm="100000">
                          <p:val>
                            <p:strVal val="#ppt_y"/>
                          </p:val>
                        </p:tav>
                      </p:tavLst>
                    </p:anim>
                  </p:childTnLst>
                </p:cTn>
              </p:par>
            </p:tnLst>
          </p:tmpl>
        </p:tmplLst>
      </p:bldP>
      <p:bldP spid="24" grpId="0" build="p">
        <p:tmplLst>
          <p:tmpl lvl="1">
            <p:tnLst>
              <p:par>
                <p:cTn presetID="10" presetClass="entr" presetSubtype="0" fill="hold" nodeType="withEffect">
                  <p:stCondLst>
                    <p:cond delay="8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withEffect">
                  <p:stCondLst>
                    <p:cond delay="8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3" grpId="0" animBg="1"/>
      <p:bldP spid="30" grpId="0" animBg="1"/>
      <p:bldP spid="3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onic list 4">
    <p:spTree>
      <p:nvGrpSpPr>
        <p:cNvPr id="1" name=""/>
        <p:cNvGrpSpPr/>
        <p:nvPr/>
      </p:nvGrpSpPr>
      <p:grpSpPr>
        <a:xfrm>
          <a:off x="0" y="0"/>
          <a:ext cx="0" cy="0"/>
          <a:chOff x="0" y="0"/>
          <a:chExt cx="0" cy="0"/>
        </a:xfrm>
      </p:grpSpPr>
      <p:sp>
        <p:nvSpPr>
          <p:cNvPr id="42" name="Picture Placeholder 2"/>
          <p:cNvSpPr>
            <a:spLocks noGrp="1"/>
          </p:cNvSpPr>
          <p:nvPr>
            <p:ph type="pic" sz="quarter" idx="17"/>
          </p:nvPr>
        </p:nvSpPr>
        <p:spPr>
          <a:xfrm>
            <a:off x="513294" y="1111708"/>
            <a:ext cx="2242606" cy="1982015"/>
          </a:xfrm>
          <a:custGeom>
            <a:avLst/>
            <a:gdLst/>
            <a:ahLst/>
            <a:cxnLst/>
            <a:rect l="l" t="t" r="r" b="b"/>
            <a:pathLst>
              <a:path w="2242606" h="2202239">
                <a:moveTo>
                  <a:pt x="2014006" y="0"/>
                </a:moveTo>
                <a:cubicBezTo>
                  <a:pt x="2140258" y="0"/>
                  <a:pt x="2242606" y="102348"/>
                  <a:pt x="2242606" y="228600"/>
                </a:cubicBezTo>
                <a:lnTo>
                  <a:pt x="2242606" y="1973639"/>
                </a:lnTo>
                <a:cubicBezTo>
                  <a:pt x="2242606" y="2099891"/>
                  <a:pt x="2140258" y="2202239"/>
                  <a:pt x="2014006" y="2202239"/>
                </a:cubicBezTo>
                <a:cubicBezTo>
                  <a:pt x="1887754" y="2202239"/>
                  <a:pt x="1785406" y="2099891"/>
                  <a:pt x="1785406" y="1973639"/>
                </a:cubicBezTo>
                <a:lnTo>
                  <a:pt x="1785406" y="228600"/>
                </a:lnTo>
                <a:cubicBezTo>
                  <a:pt x="1785406" y="102348"/>
                  <a:pt x="1887754" y="0"/>
                  <a:pt x="2014006" y="0"/>
                </a:cubicBezTo>
                <a:close/>
                <a:moveTo>
                  <a:pt x="1412873" y="0"/>
                </a:moveTo>
                <a:cubicBezTo>
                  <a:pt x="1539125" y="0"/>
                  <a:pt x="1641473" y="102348"/>
                  <a:pt x="1641473" y="228600"/>
                </a:cubicBezTo>
                <a:lnTo>
                  <a:pt x="1641473" y="1973639"/>
                </a:lnTo>
                <a:cubicBezTo>
                  <a:pt x="1641473" y="2099891"/>
                  <a:pt x="1539125" y="2202239"/>
                  <a:pt x="1412873" y="2202239"/>
                </a:cubicBezTo>
                <a:cubicBezTo>
                  <a:pt x="1286621" y="2202239"/>
                  <a:pt x="1184273" y="2099891"/>
                  <a:pt x="1184273" y="1973639"/>
                </a:cubicBezTo>
                <a:lnTo>
                  <a:pt x="1184273" y="228600"/>
                </a:lnTo>
                <a:cubicBezTo>
                  <a:pt x="1184273" y="102348"/>
                  <a:pt x="1286621" y="0"/>
                  <a:pt x="1412873" y="0"/>
                </a:cubicBezTo>
                <a:close/>
                <a:moveTo>
                  <a:pt x="820206" y="0"/>
                </a:moveTo>
                <a:cubicBezTo>
                  <a:pt x="946458" y="0"/>
                  <a:pt x="1048806" y="102348"/>
                  <a:pt x="1048806" y="228600"/>
                </a:cubicBezTo>
                <a:lnTo>
                  <a:pt x="1048806" y="1973639"/>
                </a:lnTo>
                <a:cubicBezTo>
                  <a:pt x="1048806" y="2099891"/>
                  <a:pt x="946458" y="2202239"/>
                  <a:pt x="820206" y="2202239"/>
                </a:cubicBezTo>
                <a:cubicBezTo>
                  <a:pt x="693954" y="2202239"/>
                  <a:pt x="591606" y="2099891"/>
                  <a:pt x="591606" y="1973639"/>
                </a:cubicBezTo>
                <a:lnTo>
                  <a:pt x="591606" y="228600"/>
                </a:lnTo>
                <a:cubicBezTo>
                  <a:pt x="591606" y="102348"/>
                  <a:pt x="693954" y="0"/>
                  <a:pt x="820206" y="0"/>
                </a:cubicBezTo>
                <a:close/>
                <a:moveTo>
                  <a:pt x="228600" y="0"/>
                </a:moveTo>
                <a:cubicBezTo>
                  <a:pt x="354852" y="0"/>
                  <a:pt x="457200" y="102348"/>
                  <a:pt x="457200" y="228600"/>
                </a:cubicBezTo>
                <a:lnTo>
                  <a:pt x="457200" y="1973639"/>
                </a:lnTo>
                <a:cubicBezTo>
                  <a:pt x="457200" y="2099891"/>
                  <a:pt x="354852" y="2202239"/>
                  <a:pt x="228600" y="2202239"/>
                </a:cubicBezTo>
                <a:cubicBezTo>
                  <a:pt x="102348" y="2202239"/>
                  <a:pt x="0" y="2099891"/>
                  <a:pt x="0" y="1973639"/>
                </a:cubicBezTo>
                <a:lnTo>
                  <a:pt x="0" y="228600"/>
                </a:lnTo>
                <a:cubicBezTo>
                  <a:pt x="0" y="102348"/>
                  <a:pt x="102348" y="0"/>
                  <a:pt x="228600"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smtClean="0"/>
              <a:t>Text </a:t>
            </a:r>
            <a:r>
              <a:rPr lang="es-ES_tradnl" dirty="0" err="1" smtClean="0"/>
              <a:t>example</a:t>
            </a:r>
            <a:endParaRPr lang="es-ES_tradnl" dirty="0" smtClean="0"/>
          </a:p>
        </p:txBody>
      </p:sp>
      <p:sp>
        <p:nvSpPr>
          <p:cNvPr id="9"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3" name="Rounded Rectangle 2"/>
          <p:cNvSpPr/>
          <p:nvPr userDrawn="1"/>
        </p:nvSpPr>
        <p:spPr>
          <a:xfrm>
            <a:off x="452438" y="3335936"/>
            <a:ext cx="652462" cy="587216"/>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 Placeholder 7"/>
          <p:cNvSpPr>
            <a:spLocks noGrp="1"/>
          </p:cNvSpPr>
          <p:nvPr>
            <p:ph type="body" sz="quarter" idx="39" hasCustomPrompt="1"/>
          </p:nvPr>
        </p:nvSpPr>
        <p:spPr>
          <a:xfrm>
            <a:off x="513294" y="3370228"/>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smtClean="0"/>
              <a:t>icon</a:t>
            </a:r>
            <a:endParaRPr lang="es-ES_tradnl" dirty="0" smtClean="0"/>
          </a:p>
        </p:txBody>
      </p:sp>
      <p:sp>
        <p:nvSpPr>
          <p:cNvPr id="26" name="Text Placeholder 7"/>
          <p:cNvSpPr>
            <a:spLocks noGrp="1"/>
          </p:cNvSpPr>
          <p:nvPr>
            <p:ph type="body" sz="quarter" idx="19" hasCustomPrompt="1"/>
          </p:nvPr>
        </p:nvSpPr>
        <p:spPr>
          <a:xfrm>
            <a:off x="1206500" y="3728954"/>
            <a:ext cx="1549400"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tx1">
                    <a:lumMod val="50000"/>
                    <a:lumOff val="50000"/>
                  </a:schemeClr>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27" name="Text Placeholder 2"/>
          <p:cNvSpPr>
            <a:spLocks noGrp="1"/>
          </p:cNvSpPr>
          <p:nvPr>
            <p:ph type="body" sz="quarter" idx="16" hasCustomPrompt="1"/>
          </p:nvPr>
        </p:nvSpPr>
        <p:spPr>
          <a:xfrm>
            <a:off x="452442" y="4018044"/>
            <a:ext cx="2303461" cy="584979"/>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a:t>
            </a:r>
            <a:r>
              <a:rPr lang="en-US" dirty="0" smtClean="0"/>
              <a:t>.</a:t>
            </a:r>
            <a:endParaRPr lang="en-US" dirty="0" smtClean="0"/>
          </a:p>
        </p:txBody>
      </p:sp>
      <p:sp>
        <p:nvSpPr>
          <p:cNvPr id="72" name="Rounded Rectangle 71"/>
          <p:cNvSpPr/>
          <p:nvPr userDrawn="1"/>
        </p:nvSpPr>
        <p:spPr>
          <a:xfrm>
            <a:off x="3401486" y="3335936"/>
            <a:ext cx="652462" cy="587216"/>
          </a:xfrm>
          <a:prstGeom prst="roundRect">
            <a:avLst>
              <a:gd name="adj" fmla="val 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Text Placeholder 7"/>
          <p:cNvSpPr>
            <a:spLocks noGrp="1"/>
          </p:cNvSpPr>
          <p:nvPr>
            <p:ph type="body" sz="quarter" idx="40" hasCustomPrompt="1"/>
          </p:nvPr>
        </p:nvSpPr>
        <p:spPr>
          <a:xfrm>
            <a:off x="3462342" y="3370228"/>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smtClean="0"/>
              <a:t>icon</a:t>
            </a:r>
            <a:endParaRPr lang="es-ES_tradnl" dirty="0" smtClean="0"/>
          </a:p>
        </p:txBody>
      </p:sp>
      <p:sp>
        <p:nvSpPr>
          <p:cNvPr id="74" name="Text Placeholder 7"/>
          <p:cNvSpPr>
            <a:spLocks noGrp="1"/>
          </p:cNvSpPr>
          <p:nvPr>
            <p:ph type="body" sz="quarter" idx="41" hasCustomPrompt="1"/>
          </p:nvPr>
        </p:nvSpPr>
        <p:spPr>
          <a:xfrm>
            <a:off x="4165600" y="3728954"/>
            <a:ext cx="1549400"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tx1">
                    <a:lumMod val="50000"/>
                    <a:lumOff val="50000"/>
                  </a:schemeClr>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75" name="Text Placeholder 2"/>
          <p:cNvSpPr>
            <a:spLocks noGrp="1"/>
          </p:cNvSpPr>
          <p:nvPr>
            <p:ph type="body" sz="quarter" idx="42" hasCustomPrompt="1"/>
          </p:nvPr>
        </p:nvSpPr>
        <p:spPr>
          <a:xfrm>
            <a:off x="3411542" y="4018044"/>
            <a:ext cx="2303461" cy="584979"/>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a:t>
            </a:r>
            <a:r>
              <a:rPr lang="en-US" dirty="0" smtClean="0"/>
              <a:t>.</a:t>
            </a:r>
            <a:endParaRPr lang="en-US" dirty="0" smtClean="0"/>
          </a:p>
        </p:txBody>
      </p:sp>
      <p:sp>
        <p:nvSpPr>
          <p:cNvPr id="76" name="Rounded Rectangle 75"/>
          <p:cNvSpPr/>
          <p:nvPr userDrawn="1"/>
        </p:nvSpPr>
        <p:spPr>
          <a:xfrm>
            <a:off x="6378577" y="3335936"/>
            <a:ext cx="652462" cy="587216"/>
          </a:xfrm>
          <a:prstGeom prst="roundRect">
            <a:avLst>
              <a:gd name="adj"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Text Placeholder 7"/>
          <p:cNvSpPr>
            <a:spLocks noGrp="1"/>
          </p:cNvSpPr>
          <p:nvPr>
            <p:ph type="body" sz="quarter" idx="43" hasCustomPrompt="1"/>
          </p:nvPr>
        </p:nvSpPr>
        <p:spPr>
          <a:xfrm>
            <a:off x="6439433" y="3370228"/>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smtClean="0"/>
              <a:t>icon</a:t>
            </a:r>
            <a:endParaRPr lang="es-ES_tradnl" dirty="0" smtClean="0"/>
          </a:p>
        </p:txBody>
      </p:sp>
      <p:sp>
        <p:nvSpPr>
          <p:cNvPr id="78" name="Text Placeholder 7"/>
          <p:cNvSpPr>
            <a:spLocks noGrp="1"/>
          </p:cNvSpPr>
          <p:nvPr>
            <p:ph type="body" sz="quarter" idx="44" hasCustomPrompt="1"/>
          </p:nvPr>
        </p:nvSpPr>
        <p:spPr>
          <a:xfrm>
            <a:off x="7132638" y="3728954"/>
            <a:ext cx="1549400"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tx1">
                    <a:lumMod val="50000"/>
                    <a:lumOff val="50000"/>
                  </a:schemeClr>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79" name="Text Placeholder 2"/>
          <p:cNvSpPr>
            <a:spLocks noGrp="1"/>
          </p:cNvSpPr>
          <p:nvPr>
            <p:ph type="body" sz="quarter" idx="45" hasCustomPrompt="1"/>
          </p:nvPr>
        </p:nvSpPr>
        <p:spPr>
          <a:xfrm>
            <a:off x="6378580" y="4018044"/>
            <a:ext cx="2303461" cy="584979"/>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a:t>
            </a:r>
            <a:r>
              <a:rPr lang="en-US" dirty="0" smtClean="0"/>
              <a:t>.</a:t>
            </a:r>
            <a:endParaRPr lang="en-US" dirty="0" smtClean="0"/>
          </a:p>
        </p:txBody>
      </p:sp>
      <p:sp>
        <p:nvSpPr>
          <p:cNvPr id="28" name="Text Placeholder 7"/>
          <p:cNvSpPr>
            <a:spLocks noGrp="1"/>
          </p:cNvSpPr>
          <p:nvPr>
            <p:ph type="body" sz="quarter" idx="55" hasCustomPrompt="1"/>
          </p:nvPr>
        </p:nvSpPr>
        <p:spPr>
          <a:xfrm>
            <a:off x="1206500" y="3339343"/>
            <a:ext cx="1549400" cy="323835"/>
          </a:xfrm>
          <a:prstGeom prst="rect">
            <a:avLst/>
          </a:prstGeom>
        </p:spPr>
        <p:txBody>
          <a:bodyPr vert="horz" lIns="0" tIns="40504" rIns="0" bIns="40504" anchor="ctr"/>
          <a:lstStyle>
            <a:lvl1pPr marL="0" indent="0" algn="l">
              <a:lnSpc>
                <a:spcPct val="100000"/>
              </a:lnSpc>
              <a:spcBef>
                <a:spcPts val="0"/>
              </a:spcBef>
              <a:buNone/>
              <a:defRPr sz="2250" b="1">
                <a:solidFill>
                  <a:schemeClr val="accent1">
                    <a:lumMod val="60000"/>
                    <a:lumOff val="40000"/>
                  </a:schemeClr>
                </a:solidFill>
                <a:latin typeface="Lato Light"/>
                <a:cs typeface="Lato Light"/>
              </a:defRPr>
            </a:lvl1pPr>
          </a:lstStyle>
          <a:p>
            <a:pPr lvl="0"/>
            <a:r>
              <a:rPr lang="es-ES_tradnl" dirty="0" smtClean="0"/>
              <a:t>80%</a:t>
            </a:r>
            <a:endParaRPr lang="es-ES_tradnl" dirty="0" smtClean="0"/>
          </a:p>
        </p:txBody>
      </p:sp>
      <p:sp>
        <p:nvSpPr>
          <p:cNvPr id="29" name="Text Placeholder 7"/>
          <p:cNvSpPr>
            <a:spLocks noGrp="1"/>
          </p:cNvSpPr>
          <p:nvPr>
            <p:ph type="body" sz="quarter" idx="56" hasCustomPrompt="1"/>
          </p:nvPr>
        </p:nvSpPr>
        <p:spPr>
          <a:xfrm>
            <a:off x="4165600" y="3339343"/>
            <a:ext cx="1549400" cy="323835"/>
          </a:xfrm>
          <a:prstGeom prst="rect">
            <a:avLst/>
          </a:prstGeom>
        </p:spPr>
        <p:txBody>
          <a:bodyPr vert="horz" lIns="0" tIns="40504" rIns="0" bIns="40504" anchor="ctr"/>
          <a:lstStyle>
            <a:lvl1pPr marL="0" indent="0" algn="l">
              <a:lnSpc>
                <a:spcPct val="100000"/>
              </a:lnSpc>
              <a:spcBef>
                <a:spcPts val="0"/>
              </a:spcBef>
              <a:buNone/>
              <a:defRPr sz="2250" b="1">
                <a:solidFill>
                  <a:schemeClr val="accent2"/>
                </a:solidFill>
                <a:latin typeface="Lato Light"/>
                <a:cs typeface="Lato Light"/>
              </a:defRPr>
            </a:lvl1pPr>
          </a:lstStyle>
          <a:p>
            <a:pPr lvl="0"/>
            <a:r>
              <a:rPr lang="es-ES_tradnl" dirty="0" smtClean="0"/>
              <a:t>80%</a:t>
            </a:r>
            <a:endParaRPr lang="es-ES_tradnl" dirty="0" smtClean="0"/>
          </a:p>
        </p:txBody>
      </p:sp>
      <p:sp>
        <p:nvSpPr>
          <p:cNvPr id="30" name="Text Placeholder 7"/>
          <p:cNvSpPr>
            <a:spLocks noGrp="1"/>
          </p:cNvSpPr>
          <p:nvPr>
            <p:ph type="body" sz="quarter" idx="57" hasCustomPrompt="1"/>
          </p:nvPr>
        </p:nvSpPr>
        <p:spPr>
          <a:xfrm>
            <a:off x="7132638" y="3339343"/>
            <a:ext cx="1549400" cy="323835"/>
          </a:xfrm>
          <a:prstGeom prst="rect">
            <a:avLst/>
          </a:prstGeom>
        </p:spPr>
        <p:txBody>
          <a:bodyPr vert="horz" lIns="0" tIns="40504" rIns="0" bIns="40504" anchor="ctr"/>
          <a:lstStyle>
            <a:lvl1pPr marL="0" indent="0" algn="l">
              <a:lnSpc>
                <a:spcPct val="100000"/>
              </a:lnSpc>
              <a:spcBef>
                <a:spcPts val="0"/>
              </a:spcBef>
              <a:buNone/>
              <a:defRPr sz="2250" b="1">
                <a:solidFill>
                  <a:schemeClr val="accent3"/>
                </a:solidFill>
                <a:latin typeface="Lato Light"/>
                <a:cs typeface="Lato Light"/>
              </a:defRPr>
            </a:lvl1pPr>
          </a:lstStyle>
          <a:p>
            <a:pPr lvl="0"/>
            <a:r>
              <a:rPr lang="es-ES_tradnl" dirty="0" smtClean="0"/>
              <a:t>80%</a:t>
            </a:r>
            <a:endParaRPr lang="es-ES_tradnl" dirty="0" smtClean="0"/>
          </a:p>
        </p:txBody>
      </p:sp>
      <p:grpSp>
        <p:nvGrpSpPr>
          <p:cNvPr id="34" name="Group 33"/>
          <p:cNvGrpSpPr/>
          <p:nvPr userDrawn="1"/>
        </p:nvGrpSpPr>
        <p:grpSpPr>
          <a:xfrm>
            <a:off x="75982" y="289155"/>
            <a:ext cx="287999" cy="256629"/>
            <a:chOff x="5270500" y="1460500"/>
            <a:chExt cx="1701800" cy="2705100"/>
          </a:xfrm>
        </p:grpSpPr>
        <p:sp>
          <p:nvSpPr>
            <p:cNvPr id="35" name="Rounded Rectangle 34"/>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ounded Rectangle 35"/>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ounded Rectangle 36"/>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3" name="Picture Placeholder 2"/>
          <p:cNvSpPr>
            <a:spLocks noGrp="1"/>
          </p:cNvSpPr>
          <p:nvPr>
            <p:ph type="pic" sz="quarter" idx="58"/>
          </p:nvPr>
        </p:nvSpPr>
        <p:spPr>
          <a:xfrm>
            <a:off x="3441175" y="1111708"/>
            <a:ext cx="2242606" cy="1982015"/>
          </a:xfrm>
          <a:custGeom>
            <a:avLst/>
            <a:gdLst/>
            <a:ahLst/>
            <a:cxnLst/>
            <a:rect l="l" t="t" r="r" b="b"/>
            <a:pathLst>
              <a:path w="2242606" h="2202239">
                <a:moveTo>
                  <a:pt x="2014006" y="0"/>
                </a:moveTo>
                <a:cubicBezTo>
                  <a:pt x="2140258" y="0"/>
                  <a:pt x="2242606" y="102348"/>
                  <a:pt x="2242606" y="228600"/>
                </a:cubicBezTo>
                <a:lnTo>
                  <a:pt x="2242606" y="1973639"/>
                </a:lnTo>
                <a:cubicBezTo>
                  <a:pt x="2242606" y="2099891"/>
                  <a:pt x="2140258" y="2202239"/>
                  <a:pt x="2014006" y="2202239"/>
                </a:cubicBezTo>
                <a:cubicBezTo>
                  <a:pt x="1887754" y="2202239"/>
                  <a:pt x="1785406" y="2099891"/>
                  <a:pt x="1785406" y="1973639"/>
                </a:cubicBezTo>
                <a:lnTo>
                  <a:pt x="1785406" y="228600"/>
                </a:lnTo>
                <a:cubicBezTo>
                  <a:pt x="1785406" y="102348"/>
                  <a:pt x="1887754" y="0"/>
                  <a:pt x="2014006" y="0"/>
                </a:cubicBezTo>
                <a:close/>
                <a:moveTo>
                  <a:pt x="1412873" y="0"/>
                </a:moveTo>
                <a:cubicBezTo>
                  <a:pt x="1539125" y="0"/>
                  <a:pt x="1641473" y="102348"/>
                  <a:pt x="1641473" y="228600"/>
                </a:cubicBezTo>
                <a:lnTo>
                  <a:pt x="1641473" y="1973639"/>
                </a:lnTo>
                <a:cubicBezTo>
                  <a:pt x="1641473" y="2099891"/>
                  <a:pt x="1539125" y="2202239"/>
                  <a:pt x="1412873" y="2202239"/>
                </a:cubicBezTo>
                <a:cubicBezTo>
                  <a:pt x="1286621" y="2202239"/>
                  <a:pt x="1184273" y="2099891"/>
                  <a:pt x="1184273" y="1973639"/>
                </a:cubicBezTo>
                <a:lnTo>
                  <a:pt x="1184273" y="228600"/>
                </a:lnTo>
                <a:cubicBezTo>
                  <a:pt x="1184273" y="102348"/>
                  <a:pt x="1286621" y="0"/>
                  <a:pt x="1412873" y="0"/>
                </a:cubicBezTo>
                <a:close/>
                <a:moveTo>
                  <a:pt x="820206" y="0"/>
                </a:moveTo>
                <a:cubicBezTo>
                  <a:pt x="946458" y="0"/>
                  <a:pt x="1048806" y="102348"/>
                  <a:pt x="1048806" y="228600"/>
                </a:cubicBezTo>
                <a:lnTo>
                  <a:pt x="1048806" y="1973639"/>
                </a:lnTo>
                <a:cubicBezTo>
                  <a:pt x="1048806" y="2099891"/>
                  <a:pt x="946458" y="2202239"/>
                  <a:pt x="820206" y="2202239"/>
                </a:cubicBezTo>
                <a:cubicBezTo>
                  <a:pt x="693954" y="2202239"/>
                  <a:pt x="591606" y="2099891"/>
                  <a:pt x="591606" y="1973639"/>
                </a:cubicBezTo>
                <a:lnTo>
                  <a:pt x="591606" y="228600"/>
                </a:lnTo>
                <a:cubicBezTo>
                  <a:pt x="591606" y="102348"/>
                  <a:pt x="693954" y="0"/>
                  <a:pt x="820206" y="0"/>
                </a:cubicBezTo>
                <a:close/>
                <a:moveTo>
                  <a:pt x="228600" y="0"/>
                </a:moveTo>
                <a:cubicBezTo>
                  <a:pt x="354852" y="0"/>
                  <a:pt x="457200" y="102348"/>
                  <a:pt x="457200" y="228600"/>
                </a:cubicBezTo>
                <a:lnTo>
                  <a:pt x="457200" y="1973639"/>
                </a:lnTo>
                <a:cubicBezTo>
                  <a:pt x="457200" y="2099891"/>
                  <a:pt x="354852" y="2202239"/>
                  <a:pt x="228600" y="2202239"/>
                </a:cubicBezTo>
                <a:cubicBezTo>
                  <a:pt x="102348" y="2202239"/>
                  <a:pt x="0" y="2099891"/>
                  <a:pt x="0" y="1973639"/>
                </a:cubicBezTo>
                <a:lnTo>
                  <a:pt x="0" y="228600"/>
                </a:lnTo>
                <a:cubicBezTo>
                  <a:pt x="0" y="102348"/>
                  <a:pt x="102348" y="0"/>
                  <a:pt x="228600"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44" name="Picture Placeholder 2"/>
          <p:cNvSpPr>
            <a:spLocks noGrp="1"/>
          </p:cNvSpPr>
          <p:nvPr>
            <p:ph type="pic" sz="quarter" idx="59"/>
          </p:nvPr>
        </p:nvSpPr>
        <p:spPr>
          <a:xfrm>
            <a:off x="6378577" y="1111708"/>
            <a:ext cx="2242606" cy="1982015"/>
          </a:xfrm>
          <a:custGeom>
            <a:avLst/>
            <a:gdLst/>
            <a:ahLst/>
            <a:cxnLst/>
            <a:rect l="l" t="t" r="r" b="b"/>
            <a:pathLst>
              <a:path w="2242606" h="2202239">
                <a:moveTo>
                  <a:pt x="2014006" y="0"/>
                </a:moveTo>
                <a:cubicBezTo>
                  <a:pt x="2140258" y="0"/>
                  <a:pt x="2242606" y="102348"/>
                  <a:pt x="2242606" y="228600"/>
                </a:cubicBezTo>
                <a:lnTo>
                  <a:pt x="2242606" y="1973639"/>
                </a:lnTo>
                <a:cubicBezTo>
                  <a:pt x="2242606" y="2099891"/>
                  <a:pt x="2140258" y="2202239"/>
                  <a:pt x="2014006" y="2202239"/>
                </a:cubicBezTo>
                <a:cubicBezTo>
                  <a:pt x="1887754" y="2202239"/>
                  <a:pt x="1785406" y="2099891"/>
                  <a:pt x="1785406" y="1973639"/>
                </a:cubicBezTo>
                <a:lnTo>
                  <a:pt x="1785406" y="228600"/>
                </a:lnTo>
                <a:cubicBezTo>
                  <a:pt x="1785406" y="102348"/>
                  <a:pt x="1887754" y="0"/>
                  <a:pt x="2014006" y="0"/>
                </a:cubicBezTo>
                <a:close/>
                <a:moveTo>
                  <a:pt x="1412873" y="0"/>
                </a:moveTo>
                <a:cubicBezTo>
                  <a:pt x="1539125" y="0"/>
                  <a:pt x="1641473" y="102348"/>
                  <a:pt x="1641473" y="228600"/>
                </a:cubicBezTo>
                <a:lnTo>
                  <a:pt x="1641473" y="1973639"/>
                </a:lnTo>
                <a:cubicBezTo>
                  <a:pt x="1641473" y="2099891"/>
                  <a:pt x="1539125" y="2202239"/>
                  <a:pt x="1412873" y="2202239"/>
                </a:cubicBezTo>
                <a:cubicBezTo>
                  <a:pt x="1286621" y="2202239"/>
                  <a:pt x="1184273" y="2099891"/>
                  <a:pt x="1184273" y="1973639"/>
                </a:cubicBezTo>
                <a:lnTo>
                  <a:pt x="1184273" y="228600"/>
                </a:lnTo>
                <a:cubicBezTo>
                  <a:pt x="1184273" y="102348"/>
                  <a:pt x="1286621" y="0"/>
                  <a:pt x="1412873" y="0"/>
                </a:cubicBezTo>
                <a:close/>
                <a:moveTo>
                  <a:pt x="820206" y="0"/>
                </a:moveTo>
                <a:cubicBezTo>
                  <a:pt x="946458" y="0"/>
                  <a:pt x="1048806" y="102348"/>
                  <a:pt x="1048806" y="228600"/>
                </a:cubicBezTo>
                <a:lnTo>
                  <a:pt x="1048806" y="1973639"/>
                </a:lnTo>
                <a:cubicBezTo>
                  <a:pt x="1048806" y="2099891"/>
                  <a:pt x="946458" y="2202239"/>
                  <a:pt x="820206" y="2202239"/>
                </a:cubicBezTo>
                <a:cubicBezTo>
                  <a:pt x="693954" y="2202239"/>
                  <a:pt x="591606" y="2099891"/>
                  <a:pt x="591606" y="1973639"/>
                </a:cubicBezTo>
                <a:lnTo>
                  <a:pt x="591606" y="228600"/>
                </a:lnTo>
                <a:cubicBezTo>
                  <a:pt x="591606" y="102348"/>
                  <a:pt x="693954" y="0"/>
                  <a:pt x="820206" y="0"/>
                </a:cubicBezTo>
                <a:close/>
                <a:moveTo>
                  <a:pt x="228600" y="0"/>
                </a:moveTo>
                <a:cubicBezTo>
                  <a:pt x="354852" y="0"/>
                  <a:pt x="457200" y="102348"/>
                  <a:pt x="457200" y="228600"/>
                </a:cubicBezTo>
                <a:lnTo>
                  <a:pt x="457200" y="1973639"/>
                </a:lnTo>
                <a:cubicBezTo>
                  <a:pt x="457200" y="2099891"/>
                  <a:pt x="354852" y="2202239"/>
                  <a:pt x="228600" y="2202239"/>
                </a:cubicBezTo>
                <a:cubicBezTo>
                  <a:pt x="102348" y="2202239"/>
                  <a:pt x="0" y="2099891"/>
                  <a:pt x="0" y="1973639"/>
                </a:cubicBezTo>
                <a:lnTo>
                  <a:pt x="0" y="228600"/>
                </a:lnTo>
                <a:cubicBezTo>
                  <a:pt x="0" y="102348"/>
                  <a:pt x="102348" y="0"/>
                  <a:pt x="228600"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22" presetClass="entr" presetSubtype="8" fill="hold" grpId="0" nodeType="afterEffect" nodePh="1">
                                  <p:stCondLst>
                                    <p:cond delay="0"/>
                                  </p:stCondLst>
                                  <p:endCondLst>
                                    <p:cond evt="begin" delay="0">
                                      <p:tn val="19"/>
                                    </p:cond>
                                  </p:endCondLst>
                                  <p:childTnLst>
                                    <p:set>
                                      <p:cBhvr>
                                        <p:cTn id="20" dur="1" fill="hold">
                                          <p:stCondLst>
                                            <p:cond delay="0"/>
                                          </p:stCondLst>
                                        </p:cTn>
                                        <p:tgtEl>
                                          <p:spTgt spid="42"/>
                                        </p:tgtEl>
                                        <p:attrNameLst>
                                          <p:attrName>style.visibility</p:attrName>
                                        </p:attrNameLst>
                                      </p:cBhvr>
                                      <p:to>
                                        <p:strVal val="visible"/>
                                      </p:to>
                                    </p:set>
                                    <p:animEffect transition="in" filter="wipe(left)">
                                      <p:cBhvr>
                                        <p:cTn id="21" dur="900"/>
                                        <p:tgtEl>
                                          <p:spTgt spid="42"/>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400" fill="hold"/>
                                        <p:tgtEl>
                                          <p:spTgt spid="3"/>
                                        </p:tgtEl>
                                        <p:attrNameLst>
                                          <p:attrName>ppt_w</p:attrName>
                                        </p:attrNameLst>
                                      </p:cBhvr>
                                      <p:tavLst>
                                        <p:tav tm="0">
                                          <p:val>
                                            <p:fltVal val="0"/>
                                          </p:val>
                                        </p:tav>
                                        <p:tav tm="100000">
                                          <p:val>
                                            <p:strVal val="#ppt_w"/>
                                          </p:val>
                                        </p:tav>
                                      </p:tavLst>
                                    </p:anim>
                                    <p:anim calcmode="lin" valueType="num">
                                      <p:cBhvr>
                                        <p:cTn id="26" dur="400" fill="hold"/>
                                        <p:tgtEl>
                                          <p:spTgt spid="3"/>
                                        </p:tgtEl>
                                        <p:attrNameLst>
                                          <p:attrName>ppt_h</p:attrName>
                                        </p:attrNameLst>
                                      </p:cBhvr>
                                      <p:tavLst>
                                        <p:tav tm="0">
                                          <p:val>
                                            <p:fltVal val="0"/>
                                          </p:val>
                                        </p:tav>
                                        <p:tav tm="100000">
                                          <p:val>
                                            <p:strVal val="#ppt_h"/>
                                          </p:val>
                                        </p:tav>
                                      </p:tavLst>
                                    </p:anim>
                                    <p:animEffect transition="in" filter="fade">
                                      <p:cBhvr>
                                        <p:cTn id="27" dur="400"/>
                                        <p:tgtEl>
                                          <p:spTgt spid="3"/>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 calcmode="lin" valueType="num">
                                      <p:cBhvr>
                                        <p:cTn id="31"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32"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33" dur="300"/>
                                        <p:tgtEl>
                                          <p:spTgt spid="13">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28">
                                            <p:txEl>
                                              <p:pRg st="0" end="0"/>
                                            </p:txEl>
                                          </p:spTgt>
                                        </p:tgtEl>
                                        <p:attrNameLst>
                                          <p:attrName>style.visibility</p:attrName>
                                        </p:attrNameLst>
                                      </p:cBhvr>
                                      <p:to>
                                        <p:strVal val="visible"/>
                                      </p:to>
                                    </p:set>
                                    <p:animEffect transition="in" filter="fade">
                                      <p:cBhvr>
                                        <p:cTn id="36" dur="400"/>
                                        <p:tgtEl>
                                          <p:spTgt spid="28">
                                            <p:txEl>
                                              <p:pRg st="0" end="0"/>
                                            </p:txEl>
                                          </p:spTgt>
                                        </p:tgtEl>
                                      </p:cBhvr>
                                    </p:animEffect>
                                    <p:anim calcmode="lin" valueType="num">
                                      <p:cBhvr>
                                        <p:cTn id="37" dur="4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38" dur="400" fill="hold"/>
                                        <p:tgtEl>
                                          <p:spTgt spid="28">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26">
                                            <p:txEl>
                                              <p:pRg st="0" end="0"/>
                                            </p:txEl>
                                          </p:spTgt>
                                        </p:tgtEl>
                                        <p:attrNameLst>
                                          <p:attrName>style.visibility</p:attrName>
                                        </p:attrNameLst>
                                      </p:cBhvr>
                                      <p:to>
                                        <p:strVal val="visible"/>
                                      </p:to>
                                    </p:set>
                                    <p:animEffect transition="in" filter="fade">
                                      <p:cBhvr>
                                        <p:cTn id="41" dur="500"/>
                                        <p:tgtEl>
                                          <p:spTgt spid="26">
                                            <p:txEl>
                                              <p:pRg st="0" end="0"/>
                                            </p:txEl>
                                          </p:spTgt>
                                        </p:tgtEl>
                                      </p:cBhvr>
                                    </p:animEffect>
                                    <p:anim calcmode="lin" valueType="num">
                                      <p:cBhvr>
                                        <p:cTn id="4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0" end="0"/>
                                            </p:txEl>
                                          </p:spTgt>
                                        </p:tgtEl>
                                        <p:attrNameLst>
                                          <p:attrName>ppt_y</p:attrName>
                                        </p:attrNameLst>
                                      </p:cBhvr>
                                      <p:tavLst>
                                        <p:tav tm="0">
                                          <p:val>
                                            <p:strVal val="#ppt_y+.1"/>
                                          </p:val>
                                        </p:tav>
                                        <p:tav tm="100000">
                                          <p:val>
                                            <p:strVal val="#ppt_y"/>
                                          </p:val>
                                        </p:tav>
                                      </p:tavLst>
                                    </p:anim>
                                  </p:childTnLst>
                                </p:cTn>
                              </p:par>
                              <p:par>
                                <p:cTn id="44" presetID="10" presetClass="entr" presetSubtype="0" fill="hold" grpId="0" nodeType="withEffect">
                                  <p:stCondLst>
                                    <p:cond delay="800"/>
                                  </p:stCondLst>
                                  <p:childTnLst>
                                    <p:set>
                                      <p:cBhvr>
                                        <p:cTn id="45" dur="1" fill="hold">
                                          <p:stCondLst>
                                            <p:cond delay="0"/>
                                          </p:stCondLst>
                                        </p:cTn>
                                        <p:tgtEl>
                                          <p:spTgt spid="27">
                                            <p:txEl>
                                              <p:pRg st="0" end="0"/>
                                            </p:txEl>
                                          </p:spTgt>
                                        </p:tgtEl>
                                        <p:attrNameLst>
                                          <p:attrName>style.visibility</p:attrName>
                                        </p:attrNameLst>
                                      </p:cBhvr>
                                      <p:to>
                                        <p:strVal val="visible"/>
                                      </p:to>
                                    </p:set>
                                    <p:animEffect transition="in" filter="fade">
                                      <p:cBhvr>
                                        <p:cTn id="46" dur="500"/>
                                        <p:tgtEl>
                                          <p:spTgt spid="27">
                                            <p:txEl>
                                              <p:pRg st="0" end="0"/>
                                            </p:txEl>
                                          </p:spTgt>
                                        </p:tgtEl>
                                      </p:cBhvr>
                                    </p:animEffect>
                                  </p:childTnLst>
                                </p:cTn>
                              </p:par>
                            </p:childTnLst>
                          </p:cTn>
                        </p:par>
                        <p:par>
                          <p:cTn id="47" fill="hold">
                            <p:stCondLst>
                              <p:cond delay="2500"/>
                            </p:stCondLst>
                            <p:childTnLst>
                              <p:par>
                                <p:cTn id="48" presetID="22" presetClass="entr" presetSubtype="8" fill="hold" grpId="0" nodeType="afterEffect" nodePh="1">
                                  <p:stCondLst>
                                    <p:cond delay="0"/>
                                  </p:stCondLst>
                                  <p:endCondLst>
                                    <p:cond evt="begin" delay="0">
                                      <p:tn val="48"/>
                                    </p:cond>
                                  </p:endCondLst>
                                  <p:childTnLst>
                                    <p:set>
                                      <p:cBhvr>
                                        <p:cTn id="49" dur="1" fill="hold">
                                          <p:stCondLst>
                                            <p:cond delay="0"/>
                                          </p:stCondLst>
                                        </p:cTn>
                                        <p:tgtEl>
                                          <p:spTgt spid="43"/>
                                        </p:tgtEl>
                                        <p:attrNameLst>
                                          <p:attrName>style.visibility</p:attrName>
                                        </p:attrNameLst>
                                      </p:cBhvr>
                                      <p:to>
                                        <p:strVal val="visible"/>
                                      </p:to>
                                    </p:set>
                                    <p:animEffect transition="in" filter="wipe(left)">
                                      <p:cBhvr>
                                        <p:cTn id="50" dur="900"/>
                                        <p:tgtEl>
                                          <p:spTgt spid="43"/>
                                        </p:tgtEl>
                                      </p:cBhvr>
                                    </p:animEffect>
                                  </p:childTnLst>
                                </p:cTn>
                              </p:par>
                            </p:childTnLst>
                          </p:cTn>
                        </p:par>
                        <p:par>
                          <p:cTn id="51" fill="hold">
                            <p:stCondLst>
                              <p:cond delay="3500"/>
                            </p:stCondLst>
                            <p:childTnLst>
                              <p:par>
                                <p:cTn id="52" presetID="53" presetClass="entr" presetSubtype="16" fill="hold" grpId="0" nodeType="afterEffect">
                                  <p:stCondLst>
                                    <p:cond delay="0"/>
                                  </p:stCondLst>
                                  <p:childTnLst>
                                    <p:set>
                                      <p:cBhvr>
                                        <p:cTn id="53" dur="1" fill="hold">
                                          <p:stCondLst>
                                            <p:cond delay="0"/>
                                          </p:stCondLst>
                                        </p:cTn>
                                        <p:tgtEl>
                                          <p:spTgt spid="72"/>
                                        </p:tgtEl>
                                        <p:attrNameLst>
                                          <p:attrName>style.visibility</p:attrName>
                                        </p:attrNameLst>
                                      </p:cBhvr>
                                      <p:to>
                                        <p:strVal val="visible"/>
                                      </p:to>
                                    </p:set>
                                    <p:anim calcmode="lin" valueType="num">
                                      <p:cBhvr>
                                        <p:cTn id="54" dur="400" fill="hold"/>
                                        <p:tgtEl>
                                          <p:spTgt spid="72"/>
                                        </p:tgtEl>
                                        <p:attrNameLst>
                                          <p:attrName>ppt_w</p:attrName>
                                        </p:attrNameLst>
                                      </p:cBhvr>
                                      <p:tavLst>
                                        <p:tav tm="0">
                                          <p:val>
                                            <p:fltVal val="0"/>
                                          </p:val>
                                        </p:tav>
                                        <p:tav tm="100000">
                                          <p:val>
                                            <p:strVal val="#ppt_w"/>
                                          </p:val>
                                        </p:tav>
                                      </p:tavLst>
                                    </p:anim>
                                    <p:anim calcmode="lin" valueType="num">
                                      <p:cBhvr>
                                        <p:cTn id="55" dur="400" fill="hold"/>
                                        <p:tgtEl>
                                          <p:spTgt spid="72"/>
                                        </p:tgtEl>
                                        <p:attrNameLst>
                                          <p:attrName>ppt_h</p:attrName>
                                        </p:attrNameLst>
                                      </p:cBhvr>
                                      <p:tavLst>
                                        <p:tav tm="0">
                                          <p:val>
                                            <p:fltVal val="0"/>
                                          </p:val>
                                        </p:tav>
                                        <p:tav tm="100000">
                                          <p:val>
                                            <p:strVal val="#ppt_h"/>
                                          </p:val>
                                        </p:tav>
                                      </p:tavLst>
                                    </p:anim>
                                    <p:animEffect transition="in" filter="fade">
                                      <p:cBhvr>
                                        <p:cTn id="56" dur="400"/>
                                        <p:tgtEl>
                                          <p:spTgt spid="72"/>
                                        </p:tgtEl>
                                      </p:cBhvr>
                                    </p:animEffect>
                                  </p:childTnLst>
                                </p:cTn>
                              </p:par>
                            </p:childTnLst>
                          </p:cTn>
                        </p:par>
                        <p:par>
                          <p:cTn id="57" fill="hold">
                            <p:stCondLst>
                              <p:cond delay="4000"/>
                            </p:stCondLst>
                            <p:childTnLst>
                              <p:par>
                                <p:cTn id="58" presetID="53" presetClass="entr" presetSubtype="16" fill="hold" grpId="0" nodeType="afterEffect">
                                  <p:stCondLst>
                                    <p:cond delay="0"/>
                                  </p:stCondLst>
                                  <p:childTnLst>
                                    <p:set>
                                      <p:cBhvr>
                                        <p:cTn id="59" dur="1" fill="hold">
                                          <p:stCondLst>
                                            <p:cond delay="0"/>
                                          </p:stCondLst>
                                        </p:cTn>
                                        <p:tgtEl>
                                          <p:spTgt spid="73">
                                            <p:txEl>
                                              <p:pRg st="0" end="0"/>
                                            </p:txEl>
                                          </p:spTgt>
                                        </p:tgtEl>
                                        <p:attrNameLst>
                                          <p:attrName>style.visibility</p:attrName>
                                        </p:attrNameLst>
                                      </p:cBhvr>
                                      <p:to>
                                        <p:strVal val="visible"/>
                                      </p:to>
                                    </p:set>
                                    <p:anim calcmode="lin" valueType="num">
                                      <p:cBhvr>
                                        <p:cTn id="60" dur="300" fill="hold"/>
                                        <p:tgtEl>
                                          <p:spTgt spid="73">
                                            <p:txEl>
                                              <p:pRg st="0" end="0"/>
                                            </p:txEl>
                                          </p:spTgt>
                                        </p:tgtEl>
                                        <p:attrNameLst>
                                          <p:attrName>ppt_w</p:attrName>
                                        </p:attrNameLst>
                                      </p:cBhvr>
                                      <p:tavLst>
                                        <p:tav tm="0">
                                          <p:val>
                                            <p:fltVal val="0"/>
                                          </p:val>
                                        </p:tav>
                                        <p:tav tm="100000">
                                          <p:val>
                                            <p:strVal val="#ppt_w"/>
                                          </p:val>
                                        </p:tav>
                                      </p:tavLst>
                                    </p:anim>
                                    <p:anim calcmode="lin" valueType="num">
                                      <p:cBhvr>
                                        <p:cTn id="61" dur="300" fill="hold"/>
                                        <p:tgtEl>
                                          <p:spTgt spid="73">
                                            <p:txEl>
                                              <p:pRg st="0" end="0"/>
                                            </p:txEl>
                                          </p:spTgt>
                                        </p:tgtEl>
                                        <p:attrNameLst>
                                          <p:attrName>ppt_h</p:attrName>
                                        </p:attrNameLst>
                                      </p:cBhvr>
                                      <p:tavLst>
                                        <p:tav tm="0">
                                          <p:val>
                                            <p:fltVal val="0"/>
                                          </p:val>
                                        </p:tav>
                                        <p:tav tm="100000">
                                          <p:val>
                                            <p:strVal val="#ppt_h"/>
                                          </p:val>
                                        </p:tav>
                                      </p:tavLst>
                                    </p:anim>
                                    <p:animEffect transition="in" filter="fade">
                                      <p:cBhvr>
                                        <p:cTn id="62" dur="300"/>
                                        <p:tgtEl>
                                          <p:spTgt spid="73">
                                            <p:txEl>
                                              <p:pRg st="0" end="0"/>
                                            </p:txEl>
                                          </p:spTgt>
                                        </p:tgtEl>
                                      </p:cBhvr>
                                    </p:animEffect>
                                  </p:childTnLst>
                                </p:cTn>
                              </p:par>
                              <p:par>
                                <p:cTn id="63" presetID="42" presetClass="entr" presetSubtype="0" fill="hold" grpId="0" nodeType="withEffect">
                                  <p:stCondLst>
                                    <p:cond delay="200"/>
                                  </p:stCondLst>
                                  <p:childTnLst>
                                    <p:set>
                                      <p:cBhvr>
                                        <p:cTn id="64" dur="1" fill="hold">
                                          <p:stCondLst>
                                            <p:cond delay="0"/>
                                          </p:stCondLst>
                                        </p:cTn>
                                        <p:tgtEl>
                                          <p:spTgt spid="29">
                                            <p:txEl>
                                              <p:pRg st="0" end="0"/>
                                            </p:txEl>
                                          </p:spTgt>
                                        </p:tgtEl>
                                        <p:attrNameLst>
                                          <p:attrName>style.visibility</p:attrName>
                                        </p:attrNameLst>
                                      </p:cBhvr>
                                      <p:to>
                                        <p:strVal val="visible"/>
                                      </p:to>
                                    </p:set>
                                    <p:animEffect transition="in" filter="fade">
                                      <p:cBhvr>
                                        <p:cTn id="65" dur="400"/>
                                        <p:tgtEl>
                                          <p:spTgt spid="29">
                                            <p:txEl>
                                              <p:pRg st="0" end="0"/>
                                            </p:txEl>
                                          </p:spTgt>
                                        </p:tgtEl>
                                      </p:cBhvr>
                                    </p:animEffect>
                                    <p:anim calcmode="lin" valueType="num">
                                      <p:cBhvr>
                                        <p:cTn id="66" dur="4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67" dur="400" fill="hold"/>
                                        <p:tgtEl>
                                          <p:spTgt spid="29">
                                            <p:txEl>
                                              <p:pRg st="0" end="0"/>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00"/>
                                  </p:stCondLst>
                                  <p:childTnLst>
                                    <p:set>
                                      <p:cBhvr>
                                        <p:cTn id="69" dur="1" fill="hold">
                                          <p:stCondLst>
                                            <p:cond delay="0"/>
                                          </p:stCondLst>
                                        </p:cTn>
                                        <p:tgtEl>
                                          <p:spTgt spid="74">
                                            <p:txEl>
                                              <p:pRg st="0" end="0"/>
                                            </p:txEl>
                                          </p:spTgt>
                                        </p:tgtEl>
                                        <p:attrNameLst>
                                          <p:attrName>style.visibility</p:attrName>
                                        </p:attrNameLst>
                                      </p:cBhvr>
                                      <p:to>
                                        <p:strVal val="visible"/>
                                      </p:to>
                                    </p:set>
                                    <p:animEffect transition="in" filter="fade">
                                      <p:cBhvr>
                                        <p:cTn id="70" dur="500"/>
                                        <p:tgtEl>
                                          <p:spTgt spid="74">
                                            <p:txEl>
                                              <p:pRg st="0" end="0"/>
                                            </p:txEl>
                                          </p:spTgt>
                                        </p:tgtEl>
                                      </p:cBhvr>
                                    </p:animEffect>
                                    <p:anim calcmode="lin" valueType="num">
                                      <p:cBhvr>
                                        <p:cTn id="71" dur="5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72" dur="500" fill="hold"/>
                                        <p:tgtEl>
                                          <p:spTgt spid="74">
                                            <p:txEl>
                                              <p:pRg st="0" end="0"/>
                                            </p:txEl>
                                          </p:spTgt>
                                        </p:tgtEl>
                                        <p:attrNameLst>
                                          <p:attrName>ppt_y</p:attrName>
                                        </p:attrNameLst>
                                      </p:cBhvr>
                                      <p:tavLst>
                                        <p:tav tm="0">
                                          <p:val>
                                            <p:strVal val="#ppt_y+.1"/>
                                          </p:val>
                                        </p:tav>
                                        <p:tav tm="100000">
                                          <p:val>
                                            <p:strVal val="#ppt_y"/>
                                          </p:val>
                                        </p:tav>
                                      </p:tavLst>
                                    </p:anim>
                                  </p:childTnLst>
                                </p:cTn>
                              </p:par>
                              <p:par>
                                <p:cTn id="73" presetID="10" presetClass="entr" presetSubtype="0" fill="hold" grpId="0" nodeType="withEffect">
                                  <p:stCondLst>
                                    <p:cond delay="800"/>
                                  </p:stCondLst>
                                  <p:childTnLst>
                                    <p:set>
                                      <p:cBhvr>
                                        <p:cTn id="74" dur="1" fill="hold">
                                          <p:stCondLst>
                                            <p:cond delay="0"/>
                                          </p:stCondLst>
                                        </p:cTn>
                                        <p:tgtEl>
                                          <p:spTgt spid="75">
                                            <p:txEl>
                                              <p:pRg st="0" end="0"/>
                                            </p:txEl>
                                          </p:spTgt>
                                        </p:tgtEl>
                                        <p:attrNameLst>
                                          <p:attrName>style.visibility</p:attrName>
                                        </p:attrNameLst>
                                      </p:cBhvr>
                                      <p:to>
                                        <p:strVal val="visible"/>
                                      </p:to>
                                    </p:set>
                                    <p:animEffect transition="in" filter="fade">
                                      <p:cBhvr>
                                        <p:cTn id="75" dur="500"/>
                                        <p:tgtEl>
                                          <p:spTgt spid="75">
                                            <p:txEl>
                                              <p:pRg st="0" end="0"/>
                                            </p:txEl>
                                          </p:spTgt>
                                        </p:tgtEl>
                                      </p:cBhvr>
                                    </p:animEffect>
                                  </p:childTnLst>
                                </p:cTn>
                              </p:par>
                            </p:childTnLst>
                          </p:cTn>
                        </p:par>
                        <p:par>
                          <p:cTn id="76" fill="hold">
                            <p:stCondLst>
                              <p:cond delay="4500"/>
                            </p:stCondLst>
                            <p:childTnLst>
                              <p:par>
                                <p:cTn id="77" presetID="22" presetClass="entr" presetSubtype="8" fill="hold" grpId="0" nodeType="afterEffect" nodePh="1">
                                  <p:stCondLst>
                                    <p:cond delay="0"/>
                                  </p:stCondLst>
                                  <p:endCondLst>
                                    <p:cond evt="begin" delay="0">
                                      <p:tn val="77"/>
                                    </p:cond>
                                  </p:endCondLst>
                                  <p:childTnLst>
                                    <p:set>
                                      <p:cBhvr>
                                        <p:cTn id="78" dur="1" fill="hold">
                                          <p:stCondLst>
                                            <p:cond delay="0"/>
                                          </p:stCondLst>
                                        </p:cTn>
                                        <p:tgtEl>
                                          <p:spTgt spid="44"/>
                                        </p:tgtEl>
                                        <p:attrNameLst>
                                          <p:attrName>style.visibility</p:attrName>
                                        </p:attrNameLst>
                                      </p:cBhvr>
                                      <p:to>
                                        <p:strVal val="visible"/>
                                      </p:to>
                                    </p:set>
                                    <p:animEffect transition="in" filter="wipe(left)">
                                      <p:cBhvr>
                                        <p:cTn id="79" dur="900"/>
                                        <p:tgtEl>
                                          <p:spTgt spid="44"/>
                                        </p:tgtEl>
                                      </p:cBhvr>
                                    </p:animEffect>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76"/>
                                        </p:tgtEl>
                                        <p:attrNameLst>
                                          <p:attrName>style.visibility</p:attrName>
                                        </p:attrNameLst>
                                      </p:cBhvr>
                                      <p:to>
                                        <p:strVal val="visible"/>
                                      </p:to>
                                    </p:set>
                                    <p:anim calcmode="lin" valueType="num">
                                      <p:cBhvr>
                                        <p:cTn id="83" dur="400" fill="hold"/>
                                        <p:tgtEl>
                                          <p:spTgt spid="76"/>
                                        </p:tgtEl>
                                        <p:attrNameLst>
                                          <p:attrName>ppt_w</p:attrName>
                                        </p:attrNameLst>
                                      </p:cBhvr>
                                      <p:tavLst>
                                        <p:tav tm="0">
                                          <p:val>
                                            <p:fltVal val="0"/>
                                          </p:val>
                                        </p:tav>
                                        <p:tav tm="100000">
                                          <p:val>
                                            <p:strVal val="#ppt_w"/>
                                          </p:val>
                                        </p:tav>
                                      </p:tavLst>
                                    </p:anim>
                                    <p:anim calcmode="lin" valueType="num">
                                      <p:cBhvr>
                                        <p:cTn id="84" dur="400" fill="hold"/>
                                        <p:tgtEl>
                                          <p:spTgt spid="76"/>
                                        </p:tgtEl>
                                        <p:attrNameLst>
                                          <p:attrName>ppt_h</p:attrName>
                                        </p:attrNameLst>
                                      </p:cBhvr>
                                      <p:tavLst>
                                        <p:tav tm="0">
                                          <p:val>
                                            <p:fltVal val="0"/>
                                          </p:val>
                                        </p:tav>
                                        <p:tav tm="100000">
                                          <p:val>
                                            <p:strVal val="#ppt_h"/>
                                          </p:val>
                                        </p:tav>
                                      </p:tavLst>
                                    </p:anim>
                                    <p:animEffect transition="in" filter="fade">
                                      <p:cBhvr>
                                        <p:cTn id="85" dur="400"/>
                                        <p:tgtEl>
                                          <p:spTgt spid="76"/>
                                        </p:tgtEl>
                                      </p:cBhvr>
                                    </p:animEffect>
                                  </p:childTnLst>
                                </p:cTn>
                              </p:par>
                            </p:childTnLst>
                          </p:cTn>
                        </p:par>
                        <p:par>
                          <p:cTn id="86" fill="hold">
                            <p:stCondLst>
                              <p:cond delay="6000"/>
                            </p:stCondLst>
                            <p:childTnLst>
                              <p:par>
                                <p:cTn id="87" presetID="53" presetClass="entr" presetSubtype="16" fill="hold" grpId="0" nodeType="afterEffect">
                                  <p:stCondLst>
                                    <p:cond delay="0"/>
                                  </p:stCondLst>
                                  <p:childTnLst>
                                    <p:set>
                                      <p:cBhvr>
                                        <p:cTn id="88" dur="1" fill="hold">
                                          <p:stCondLst>
                                            <p:cond delay="0"/>
                                          </p:stCondLst>
                                        </p:cTn>
                                        <p:tgtEl>
                                          <p:spTgt spid="77">
                                            <p:txEl>
                                              <p:pRg st="0" end="0"/>
                                            </p:txEl>
                                          </p:spTgt>
                                        </p:tgtEl>
                                        <p:attrNameLst>
                                          <p:attrName>style.visibility</p:attrName>
                                        </p:attrNameLst>
                                      </p:cBhvr>
                                      <p:to>
                                        <p:strVal val="visible"/>
                                      </p:to>
                                    </p:set>
                                    <p:anim calcmode="lin" valueType="num">
                                      <p:cBhvr>
                                        <p:cTn id="89" dur="300" fill="hold"/>
                                        <p:tgtEl>
                                          <p:spTgt spid="77">
                                            <p:txEl>
                                              <p:pRg st="0" end="0"/>
                                            </p:txEl>
                                          </p:spTgt>
                                        </p:tgtEl>
                                        <p:attrNameLst>
                                          <p:attrName>ppt_w</p:attrName>
                                        </p:attrNameLst>
                                      </p:cBhvr>
                                      <p:tavLst>
                                        <p:tav tm="0">
                                          <p:val>
                                            <p:fltVal val="0"/>
                                          </p:val>
                                        </p:tav>
                                        <p:tav tm="100000">
                                          <p:val>
                                            <p:strVal val="#ppt_w"/>
                                          </p:val>
                                        </p:tav>
                                      </p:tavLst>
                                    </p:anim>
                                    <p:anim calcmode="lin" valueType="num">
                                      <p:cBhvr>
                                        <p:cTn id="90" dur="300" fill="hold"/>
                                        <p:tgtEl>
                                          <p:spTgt spid="77">
                                            <p:txEl>
                                              <p:pRg st="0" end="0"/>
                                            </p:txEl>
                                          </p:spTgt>
                                        </p:tgtEl>
                                        <p:attrNameLst>
                                          <p:attrName>ppt_h</p:attrName>
                                        </p:attrNameLst>
                                      </p:cBhvr>
                                      <p:tavLst>
                                        <p:tav tm="0">
                                          <p:val>
                                            <p:fltVal val="0"/>
                                          </p:val>
                                        </p:tav>
                                        <p:tav tm="100000">
                                          <p:val>
                                            <p:strVal val="#ppt_h"/>
                                          </p:val>
                                        </p:tav>
                                      </p:tavLst>
                                    </p:anim>
                                    <p:animEffect transition="in" filter="fade">
                                      <p:cBhvr>
                                        <p:cTn id="91" dur="300"/>
                                        <p:tgtEl>
                                          <p:spTgt spid="77">
                                            <p:txEl>
                                              <p:pRg st="0" end="0"/>
                                            </p:txEl>
                                          </p:spTgt>
                                        </p:tgtEl>
                                      </p:cBhvr>
                                    </p:animEffect>
                                  </p:childTnLst>
                                </p:cTn>
                              </p:par>
                              <p:par>
                                <p:cTn id="92" presetID="42" presetClass="entr" presetSubtype="0" fill="hold" grpId="0" nodeType="withEffect">
                                  <p:stCondLst>
                                    <p:cond delay="200"/>
                                  </p:stCondLst>
                                  <p:childTnLst>
                                    <p:set>
                                      <p:cBhvr>
                                        <p:cTn id="93" dur="1" fill="hold">
                                          <p:stCondLst>
                                            <p:cond delay="0"/>
                                          </p:stCondLst>
                                        </p:cTn>
                                        <p:tgtEl>
                                          <p:spTgt spid="30">
                                            <p:txEl>
                                              <p:pRg st="0" end="0"/>
                                            </p:txEl>
                                          </p:spTgt>
                                        </p:tgtEl>
                                        <p:attrNameLst>
                                          <p:attrName>style.visibility</p:attrName>
                                        </p:attrNameLst>
                                      </p:cBhvr>
                                      <p:to>
                                        <p:strVal val="visible"/>
                                      </p:to>
                                    </p:set>
                                    <p:animEffect transition="in" filter="fade">
                                      <p:cBhvr>
                                        <p:cTn id="94" dur="400"/>
                                        <p:tgtEl>
                                          <p:spTgt spid="30">
                                            <p:txEl>
                                              <p:pRg st="0" end="0"/>
                                            </p:txEl>
                                          </p:spTgt>
                                        </p:tgtEl>
                                      </p:cBhvr>
                                    </p:animEffect>
                                    <p:anim calcmode="lin" valueType="num">
                                      <p:cBhvr>
                                        <p:cTn id="95" dur="4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96" dur="400" fill="hold"/>
                                        <p:tgtEl>
                                          <p:spTgt spid="30">
                                            <p:txEl>
                                              <p:pRg st="0" end="0"/>
                                            </p:txEl>
                                          </p:spTgt>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200"/>
                                  </p:stCondLst>
                                  <p:childTnLst>
                                    <p:set>
                                      <p:cBhvr>
                                        <p:cTn id="98" dur="1" fill="hold">
                                          <p:stCondLst>
                                            <p:cond delay="0"/>
                                          </p:stCondLst>
                                        </p:cTn>
                                        <p:tgtEl>
                                          <p:spTgt spid="78">
                                            <p:txEl>
                                              <p:pRg st="0" end="0"/>
                                            </p:txEl>
                                          </p:spTgt>
                                        </p:tgtEl>
                                        <p:attrNameLst>
                                          <p:attrName>style.visibility</p:attrName>
                                        </p:attrNameLst>
                                      </p:cBhvr>
                                      <p:to>
                                        <p:strVal val="visible"/>
                                      </p:to>
                                    </p:set>
                                    <p:animEffect transition="in" filter="fade">
                                      <p:cBhvr>
                                        <p:cTn id="99" dur="500"/>
                                        <p:tgtEl>
                                          <p:spTgt spid="78">
                                            <p:txEl>
                                              <p:pRg st="0" end="0"/>
                                            </p:txEl>
                                          </p:spTgt>
                                        </p:tgtEl>
                                      </p:cBhvr>
                                    </p:animEffect>
                                    <p:anim calcmode="lin" valueType="num">
                                      <p:cBhvr>
                                        <p:cTn id="100"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101" dur="500" fill="hold"/>
                                        <p:tgtEl>
                                          <p:spTgt spid="78">
                                            <p:txEl>
                                              <p:pRg st="0" end="0"/>
                                            </p:txEl>
                                          </p:spTgt>
                                        </p:tgtEl>
                                        <p:attrNameLst>
                                          <p:attrName>ppt_y</p:attrName>
                                        </p:attrNameLst>
                                      </p:cBhvr>
                                      <p:tavLst>
                                        <p:tav tm="0">
                                          <p:val>
                                            <p:strVal val="#ppt_y+.1"/>
                                          </p:val>
                                        </p:tav>
                                        <p:tav tm="100000">
                                          <p:val>
                                            <p:strVal val="#ppt_y"/>
                                          </p:val>
                                        </p:tav>
                                      </p:tavLst>
                                    </p:anim>
                                  </p:childTnLst>
                                </p:cTn>
                              </p:par>
                              <p:par>
                                <p:cTn id="102" presetID="10" presetClass="entr" presetSubtype="0" fill="hold" grpId="0" nodeType="withEffect">
                                  <p:stCondLst>
                                    <p:cond delay="800"/>
                                  </p:stCondLst>
                                  <p:childTnLst>
                                    <p:set>
                                      <p:cBhvr>
                                        <p:cTn id="103" dur="1" fill="hold">
                                          <p:stCondLst>
                                            <p:cond delay="0"/>
                                          </p:stCondLst>
                                        </p:cTn>
                                        <p:tgtEl>
                                          <p:spTgt spid="79">
                                            <p:txEl>
                                              <p:pRg st="0" end="0"/>
                                            </p:txEl>
                                          </p:spTgt>
                                        </p:tgtEl>
                                        <p:attrNameLst>
                                          <p:attrName>style.visibility</p:attrName>
                                        </p:attrNameLst>
                                      </p:cBhvr>
                                      <p:to>
                                        <p:strVal val="visible"/>
                                      </p:to>
                                    </p:set>
                                    <p:animEffect transition="in" filter="fade">
                                      <p:cBhvr>
                                        <p:cTn id="104" dur="500"/>
                                        <p:tgtEl>
                                          <p:spTgt spid="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animBg="1" uiExpand="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72" grpId="0" animBg="1"/>
      <p:bldP spid="73" grpId="0" build="p">
        <p:tmplLst>
          <p:tmpl lvl="1">
            <p:tnLst>
              <p:par>
                <p:cTn presetID="53" presetClass="entr" presetSubtype="16"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p:cTn dur="300" fill="hold"/>
                        <p:tgtEl>
                          <p:spTgt spid="73"/>
                        </p:tgtEl>
                        <p:attrNameLst>
                          <p:attrName>ppt_w</p:attrName>
                        </p:attrNameLst>
                      </p:cBhvr>
                      <p:tavLst>
                        <p:tav tm="0">
                          <p:val>
                            <p:fltVal val="0"/>
                          </p:val>
                        </p:tav>
                        <p:tav tm="100000">
                          <p:val>
                            <p:strVal val="#ppt_w"/>
                          </p:val>
                        </p:tav>
                      </p:tavLst>
                    </p:anim>
                    <p:anim calcmode="lin" valueType="num">
                      <p:cBhvr>
                        <p:cTn dur="300" fill="hold"/>
                        <p:tgtEl>
                          <p:spTgt spid="73"/>
                        </p:tgtEl>
                        <p:attrNameLst>
                          <p:attrName>ppt_h</p:attrName>
                        </p:attrNameLst>
                      </p:cBhvr>
                      <p:tavLst>
                        <p:tav tm="0">
                          <p:val>
                            <p:fltVal val="0"/>
                          </p:val>
                        </p:tav>
                        <p:tav tm="100000">
                          <p:val>
                            <p:strVal val="#ppt_h"/>
                          </p:val>
                        </p:tav>
                      </p:tavLst>
                    </p:anim>
                    <p:animEffect transition="in" filter="fade">
                      <p:cBhvr>
                        <p:cTn dur="300"/>
                        <p:tgtEl>
                          <p:spTgt spid="73"/>
                        </p:tgtEl>
                      </p:cBhvr>
                    </p:animEffect>
                  </p:childTnLst>
                </p:cTn>
              </p:par>
            </p:tnLst>
          </p:tmpl>
        </p:tmplLst>
      </p:bldP>
      <p:bldP spid="74" grpId="0" build="p">
        <p:tmplLst>
          <p:tmpl lvl="1">
            <p:tnLst>
              <p:par>
                <p:cTn presetID="42" presetClass="entr" presetSubtype="0" fill="hold" nodeType="withEffect">
                  <p:stCondLst>
                    <p:cond delay="200"/>
                  </p:stCondLst>
                  <p:childTnLst>
                    <p:set>
                      <p:cBhvr>
                        <p:cTn dur="1" fill="hold">
                          <p:stCondLst>
                            <p:cond delay="0"/>
                          </p:stCondLst>
                        </p:cTn>
                        <p:tgtEl>
                          <p:spTgt spid="74"/>
                        </p:tgtEl>
                        <p:attrNameLst>
                          <p:attrName>style.visibility</p:attrName>
                        </p:attrNameLst>
                      </p:cBhvr>
                      <p:to>
                        <p:strVal val="visible"/>
                      </p:to>
                    </p:set>
                    <p:animEffect transition="in" filter="fade">
                      <p:cBhvr>
                        <p:cTn dur="500"/>
                        <p:tgtEl>
                          <p:spTgt spid="74"/>
                        </p:tgtEl>
                      </p:cBhvr>
                    </p:animEffect>
                    <p:anim calcmode="lin" valueType="num">
                      <p:cBhvr>
                        <p:cTn dur="500" fill="hold"/>
                        <p:tgtEl>
                          <p:spTgt spid="74"/>
                        </p:tgtEl>
                        <p:attrNameLst>
                          <p:attrName>ppt_x</p:attrName>
                        </p:attrNameLst>
                      </p:cBhvr>
                      <p:tavLst>
                        <p:tav tm="0">
                          <p:val>
                            <p:strVal val="#ppt_x"/>
                          </p:val>
                        </p:tav>
                        <p:tav tm="100000">
                          <p:val>
                            <p:strVal val="#ppt_x"/>
                          </p:val>
                        </p:tav>
                      </p:tavLst>
                    </p:anim>
                    <p:anim calcmode="lin" valueType="num">
                      <p:cBhvr>
                        <p:cTn dur="500" fill="hold"/>
                        <p:tgtEl>
                          <p:spTgt spid="74"/>
                        </p:tgtEl>
                        <p:attrNameLst>
                          <p:attrName>ppt_y</p:attrName>
                        </p:attrNameLst>
                      </p:cBhvr>
                      <p:tavLst>
                        <p:tav tm="0">
                          <p:val>
                            <p:strVal val="#ppt_y+.1"/>
                          </p:val>
                        </p:tav>
                        <p:tav tm="100000">
                          <p:val>
                            <p:strVal val="#ppt_y"/>
                          </p:val>
                        </p:tav>
                      </p:tavLst>
                    </p:anim>
                  </p:childTnLst>
                </p:cTn>
              </p:par>
            </p:tnLst>
          </p:tmpl>
        </p:tmplLst>
      </p:bldP>
      <p:bldP spid="75" grpId="0" build="p">
        <p:tmplLst>
          <p:tmpl lvl="1">
            <p:tnLst>
              <p:par>
                <p:cTn presetID="10" presetClass="entr" presetSubtype="0" fill="hold" nodeType="withEffect">
                  <p:stCondLst>
                    <p:cond delay="8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animBg="1"/>
      <p:bldP spid="77" grpId="0" build="p">
        <p:tmplLst>
          <p:tmpl lvl="1">
            <p:tnLst>
              <p:par>
                <p:cTn presetID="53" presetClass="entr" presetSubtype="16" fill="hold" nodeType="afterEffect">
                  <p:stCondLst>
                    <p:cond delay="0"/>
                  </p:stCondLst>
                  <p:childTnLst>
                    <p:set>
                      <p:cBhvr>
                        <p:cTn dur="1" fill="hold">
                          <p:stCondLst>
                            <p:cond delay="0"/>
                          </p:stCondLst>
                        </p:cTn>
                        <p:tgtEl>
                          <p:spTgt spid="77"/>
                        </p:tgtEl>
                        <p:attrNameLst>
                          <p:attrName>style.visibility</p:attrName>
                        </p:attrNameLst>
                      </p:cBhvr>
                      <p:to>
                        <p:strVal val="visible"/>
                      </p:to>
                    </p:set>
                    <p:anim calcmode="lin" valueType="num">
                      <p:cBhvr>
                        <p:cTn dur="300" fill="hold"/>
                        <p:tgtEl>
                          <p:spTgt spid="77"/>
                        </p:tgtEl>
                        <p:attrNameLst>
                          <p:attrName>ppt_w</p:attrName>
                        </p:attrNameLst>
                      </p:cBhvr>
                      <p:tavLst>
                        <p:tav tm="0">
                          <p:val>
                            <p:fltVal val="0"/>
                          </p:val>
                        </p:tav>
                        <p:tav tm="100000">
                          <p:val>
                            <p:strVal val="#ppt_w"/>
                          </p:val>
                        </p:tav>
                      </p:tavLst>
                    </p:anim>
                    <p:anim calcmode="lin" valueType="num">
                      <p:cBhvr>
                        <p:cTn dur="300" fill="hold"/>
                        <p:tgtEl>
                          <p:spTgt spid="77"/>
                        </p:tgtEl>
                        <p:attrNameLst>
                          <p:attrName>ppt_h</p:attrName>
                        </p:attrNameLst>
                      </p:cBhvr>
                      <p:tavLst>
                        <p:tav tm="0">
                          <p:val>
                            <p:fltVal val="0"/>
                          </p:val>
                        </p:tav>
                        <p:tav tm="100000">
                          <p:val>
                            <p:strVal val="#ppt_h"/>
                          </p:val>
                        </p:tav>
                      </p:tavLst>
                    </p:anim>
                    <p:animEffect transition="in" filter="fade">
                      <p:cBhvr>
                        <p:cTn dur="300"/>
                        <p:tgtEl>
                          <p:spTgt spid="77"/>
                        </p:tgtEl>
                      </p:cBhvr>
                    </p:animEffect>
                  </p:childTnLst>
                </p:cTn>
              </p:par>
            </p:tnLst>
          </p:tmpl>
        </p:tmplLst>
      </p:bldP>
      <p:bldP spid="78" grpId="0" build="p">
        <p:tmplLst>
          <p:tmpl lvl="1">
            <p:tnLst>
              <p:par>
                <p:cTn presetID="42" presetClass="entr" presetSubtype="0" fill="hold" nodeType="withEffect">
                  <p:stCondLst>
                    <p:cond delay="20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anim calcmode="lin" valueType="num">
                      <p:cBhvr>
                        <p:cTn dur="500" fill="hold"/>
                        <p:tgtEl>
                          <p:spTgt spid="78"/>
                        </p:tgtEl>
                        <p:attrNameLst>
                          <p:attrName>ppt_x</p:attrName>
                        </p:attrNameLst>
                      </p:cBhvr>
                      <p:tavLst>
                        <p:tav tm="0">
                          <p:val>
                            <p:strVal val="#ppt_x"/>
                          </p:val>
                        </p:tav>
                        <p:tav tm="100000">
                          <p:val>
                            <p:strVal val="#ppt_x"/>
                          </p:val>
                        </p:tav>
                      </p:tavLst>
                    </p:anim>
                    <p:anim calcmode="lin" valueType="num">
                      <p:cBhvr>
                        <p:cTn dur="500" fill="hold"/>
                        <p:tgtEl>
                          <p:spTgt spid="78"/>
                        </p:tgtEl>
                        <p:attrNameLst>
                          <p:attrName>ppt_y</p:attrName>
                        </p:attrNameLst>
                      </p:cBhvr>
                      <p:tavLst>
                        <p:tav tm="0">
                          <p:val>
                            <p:strVal val="#ppt_y+.1"/>
                          </p:val>
                        </p:tav>
                        <p:tav tm="100000">
                          <p:val>
                            <p:strVal val="#ppt_y"/>
                          </p:val>
                        </p:tav>
                      </p:tavLst>
                    </p:anim>
                  </p:childTnLst>
                </p:cTn>
              </p:par>
            </p:tnLst>
          </p:tmpl>
        </p:tmplLst>
      </p:bldP>
      <p:bldP spid="79" grpId="0" build="p">
        <p:tmplLst>
          <p:tmpl lvl="1">
            <p:tnLst>
              <p:par>
                <p:cTn presetID="10" presetClass="entr" presetSubtype="0" fill="hold" nodeType="withEffect">
                  <p:stCondLst>
                    <p:cond delay="80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28" grpId="0" uiExpand="1"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400"/>
                        <p:tgtEl>
                          <p:spTgt spid="28"/>
                        </p:tgtEl>
                      </p:cBhvr>
                    </p:animEffect>
                    <p:anim calcmode="lin" valueType="num">
                      <p:cBhvr>
                        <p:cTn dur="400" fill="hold"/>
                        <p:tgtEl>
                          <p:spTgt spid="28"/>
                        </p:tgtEl>
                        <p:attrNameLst>
                          <p:attrName>ppt_x</p:attrName>
                        </p:attrNameLst>
                      </p:cBhvr>
                      <p:tavLst>
                        <p:tav tm="0">
                          <p:val>
                            <p:strVal val="#ppt_x"/>
                          </p:val>
                        </p:tav>
                        <p:tav tm="100000">
                          <p:val>
                            <p:strVal val="#ppt_x"/>
                          </p:val>
                        </p:tav>
                      </p:tavLst>
                    </p:anim>
                    <p:anim calcmode="lin" valueType="num">
                      <p:cBhvr>
                        <p:cTn dur="4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Effect transition="in" filter="fade">
                      <p:cBhvr>
                        <p:cTn dur="400"/>
                        <p:tgtEl>
                          <p:spTgt spid="29"/>
                        </p:tgtEl>
                      </p:cBhvr>
                    </p:animEffect>
                    <p:anim calcmode="lin" valueType="num">
                      <p:cBhvr>
                        <p:cTn dur="400" fill="hold"/>
                        <p:tgtEl>
                          <p:spTgt spid="29"/>
                        </p:tgtEl>
                        <p:attrNameLst>
                          <p:attrName>ppt_x</p:attrName>
                        </p:attrNameLst>
                      </p:cBhvr>
                      <p:tavLst>
                        <p:tav tm="0">
                          <p:val>
                            <p:strVal val="#ppt_x"/>
                          </p:val>
                        </p:tav>
                        <p:tav tm="100000">
                          <p:val>
                            <p:strVal val="#ppt_x"/>
                          </p:val>
                        </p:tav>
                      </p:tavLst>
                    </p:anim>
                    <p:anim calcmode="lin" valueType="num">
                      <p:cBhvr>
                        <p:cTn dur="400" fill="hold"/>
                        <p:tgtEl>
                          <p:spTgt spid="29"/>
                        </p:tgtEl>
                        <p:attrNameLst>
                          <p:attrName>ppt_y</p:attrName>
                        </p:attrNameLst>
                      </p:cBhvr>
                      <p:tavLst>
                        <p:tav tm="0">
                          <p:val>
                            <p:strVal val="#ppt_y+.1"/>
                          </p:val>
                        </p:tav>
                        <p:tav tm="100000">
                          <p:val>
                            <p:strVal val="#ppt_y"/>
                          </p:val>
                        </p:tav>
                      </p:tavLst>
                    </p:anim>
                  </p:childTnLst>
                </p:cTn>
              </p:par>
            </p:tnLst>
          </p:tmpl>
        </p:tmplLst>
      </p:bldP>
      <p:bldP spid="30" grpId="0" build="p">
        <p:tmplLst>
          <p:tmpl lvl="1">
            <p:tnLst>
              <p:par>
                <p:cTn presetID="42" presetClass="entr" presetSubtype="0"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Effect transition="in" filter="fade">
                      <p:cBhvr>
                        <p:cTn dur="400"/>
                        <p:tgtEl>
                          <p:spTgt spid="30"/>
                        </p:tgtEl>
                      </p:cBhvr>
                    </p:animEffect>
                    <p:anim calcmode="lin" valueType="num">
                      <p:cBhvr>
                        <p:cTn dur="400" fill="hold"/>
                        <p:tgtEl>
                          <p:spTgt spid="30"/>
                        </p:tgtEl>
                        <p:attrNameLst>
                          <p:attrName>ppt_x</p:attrName>
                        </p:attrNameLst>
                      </p:cBhvr>
                      <p:tavLst>
                        <p:tav tm="0">
                          <p:val>
                            <p:strVal val="#ppt_x"/>
                          </p:val>
                        </p:tav>
                        <p:tav tm="100000">
                          <p:val>
                            <p:strVal val="#ppt_x"/>
                          </p:val>
                        </p:tav>
                      </p:tavLst>
                    </p:anim>
                    <p:anim calcmode="lin" valueType="num">
                      <p:cBhvr>
                        <p:cTn dur="400" fill="hold"/>
                        <p:tgtEl>
                          <p:spTgt spid="30"/>
                        </p:tgtEl>
                        <p:attrNameLst>
                          <p:attrName>ppt_y</p:attrName>
                        </p:attrNameLst>
                      </p:cBhvr>
                      <p:tavLst>
                        <p:tav tm="0">
                          <p:val>
                            <p:strVal val="#ppt_y+.1"/>
                          </p:val>
                        </p:tav>
                        <p:tav tm="100000">
                          <p:val>
                            <p:strVal val="#ppt_y"/>
                          </p:val>
                        </p:tav>
                      </p:tavLst>
                    </p:anim>
                  </p:childTnLst>
                </p:cTn>
              </p:par>
            </p:tnLst>
          </p:tmpl>
        </p:tmplLst>
      </p:bldP>
      <p:bldP spid="43" grpId="0" uiExpand="1"/>
      <p:bldP spid="44" grpId="0" uiExpand="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ic list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smtClean="0"/>
              <a:t>Text </a:t>
            </a:r>
            <a:r>
              <a:rPr lang="es-ES_tradnl" dirty="0" err="1" smtClean="0"/>
              <a:t>example</a:t>
            </a:r>
            <a:endParaRPr lang="es-ES_tradnl" dirty="0" smtClean="0"/>
          </a:p>
        </p:txBody>
      </p:sp>
      <p:sp>
        <p:nvSpPr>
          <p:cNvPr id="9"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3" name="Rounded Rectangle 2"/>
          <p:cNvSpPr/>
          <p:nvPr userDrawn="1"/>
        </p:nvSpPr>
        <p:spPr>
          <a:xfrm>
            <a:off x="-355600" y="1286533"/>
            <a:ext cx="1460500" cy="58721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 Placeholder 7"/>
          <p:cNvSpPr>
            <a:spLocks noGrp="1"/>
          </p:cNvSpPr>
          <p:nvPr>
            <p:ph type="body" sz="quarter" idx="39" hasCustomPrompt="1"/>
          </p:nvPr>
        </p:nvSpPr>
        <p:spPr>
          <a:xfrm>
            <a:off x="452438" y="1320824"/>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smtClean="0"/>
              <a:t>icon</a:t>
            </a:r>
            <a:endParaRPr lang="es-ES_tradnl" dirty="0" smtClean="0"/>
          </a:p>
        </p:txBody>
      </p:sp>
      <p:sp>
        <p:nvSpPr>
          <p:cNvPr id="26" name="Text Placeholder 7"/>
          <p:cNvSpPr>
            <a:spLocks noGrp="1"/>
          </p:cNvSpPr>
          <p:nvPr>
            <p:ph type="body" sz="quarter" idx="19" hasCustomPrompt="1"/>
          </p:nvPr>
        </p:nvSpPr>
        <p:spPr>
          <a:xfrm>
            <a:off x="1354141" y="1286533"/>
            <a:ext cx="2083329" cy="171338"/>
          </a:xfrm>
          <a:prstGeom prst="rect">
            <a:avLst/>
          </a:prstGeom>
        </p:spPr>
        <p:txBody>
          <a:bodyPr vert="horz" lIns="0" tIns="40504" rIns="0" bIns="40504" anchor="ctr"/>
          <a:lstStyle>
            <a:lvl1pPr marL="0" indent="0" algn="l">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27" name="Text Placeholder 2"/>
          <p:cNvSpPr>
            <a:spLocks noGrp="1"/>
          </p:cNvSpPr>
          <p:nvPr>
            <p:ph type="body" sz="quarter" idx="16" hasCustomPrompt="1"/>
          </p:nvPr>
        </p:nvSpPr>
        <p:spPr>
          <a:xfrm>
            <a:off x="1354139" y="1518834"/>
            <a:ext cx="3090861" cy="584979"/>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purusaecenas</a:t>
            </a:r>
            <a:r>
              <a:rPr lang="en-US" dirty="0" smtClean="0"/>
              <a:t>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p:txBody>
      </p:sp>
      <p:sp>
        <p:nvSpPr>
          <p:cNvPr id="28" name="Rounded Rectangle 27"/>
          <p:cNvSpPr/>
          <p:nvPr userDrawn="1"/>
        </p:nvSpPr>
        <p:spPr>
          <a:xfrm>
            <a:off x="8029578" y="1286533"/>
            <a:ext cx="1453091" cy="587216"/>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 Placeholder 7"/>
          <p:cNvSpPr>
            <a:spLocks noGrp="1"/>
          </p:cNvSpPr>
          <p:nvPr>
            <p:ph type="body" sz="quarter" idx="40" hasCustomPrompt="1"/>
          </p:nvPr>
        </p:nvSpPr>
        <p:spPr>
          <a:xfrm>
            <a:off x="8090432" y="1320824"/>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smtClean="0"/>
              <a:t>icon</a:t>
            </a:r>
            <a:endParaRPr lang="es-ES_tradnl" dirty="0" smtClean="0"/>
          </a:p>
        </p:txBody>
      </p:sp>
      <p:sp>
        <p:nvSpPr>
          <p:cNvPr id="30" name="Text Placeholder 7"/>
          <p:cNvSpPr>
            <a:spLocks noGrp="1"/>
          </p:cNvSpPr>
          <p:nvPr>
            <p:ph type="body" sz="quarter" idx="41" hasCustomPrompt="1"/>
          </p:nvPr>
        </p:nvSpPr>
        <p:spPr>
          <a:xfrm>
            <a:off x="5688560" y="1286533"/>
            <a:ext cx="2083329" cy="171338"/>
          </a:xfrm>
          <a:prstGeom prst="rect">
            <a:avLst/>
          </a:prstGeom>
        </p:spPr>
        <p:txBody>
          <a:bodyPr vert="horz" lIns="0" tIns="40504" rIns="0" bIns="40504" anchor="ctr"/>
          <a:lstStyle>
            <a:lvl1pPr marL="0" indent="0" algn="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31" name="Text Placeholder 2"/>
          <p:cNvSpPr>
            <a:spLocks noGrp="1"/>
          </p:cNvSpPr>
          <p:nvPr>
            <p:ph type="body" sz="quarter" idx="42" hasCustomPrompt="1"/>
          </p:nvPr>
        </p:nvSpPr>
        <p:spPr>
          <a:xfrm>
            <a:off x="4689479" y="1518834"/>
            <a:ext cx="3090861" cy="584979"/>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purusaecenas</a:t>
            </a:r>
            <a:r>
              <a:rPr lang="en-US" dirty="0" smtClean="0"/>
              <a:t>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p:txBody>
      </p:sp>
      <p:sp>
        <p:nvSpPr>
          <p:cNvPr id="32" name="Rounded Rectangle 31"/>
          <p:cNvSpPr/>
          <p:nvPr userDrawn="1"/>
        </p:nvSpPr>
        <p:spPr>
          <a:xfrm>
            <a:off x="-355600" y="2395243"/>
            <a:ext cx="1460500" cy="587216"/>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 Placeholder 7"/>
          <p:cNvSpPr>
            <a:spLocks noGrp="1"/>
          </p:cNvSpPr>
          <p:nvPr>
            <p:ph type="body" sz="quarter" idx="43" hasCustomPrompt="1"/>
          </p:nvPr>
        </p:nvSpPr>
        <p:spPr>
          <a:xfrm>
            <a:off x="452438" y="2429534"/>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smtClean="0"/>
              <a:t>icon</a:t>
            </a:r>
            <a:endParaRPr lang="es-ES_tradnl" dirty="0" smtClean="0"/>
          </a:p>
        </p:txBody>
      </p:sp>
      <p:sp>
        <p:nvSpPr>
          <p:cNvPr id="34" name="Text Placeholder 7"/>
          <p:cNvSpPr>
            <a:spLocks noGrp="1"/>
          </p:cNvSpPr>
          <p:nvPr>
            <p:ph type="body" sz="quarter" idx="44" hasCustomPrompt="1"/>
          </p:nvPr>
        </p:nvSpPr>
        <p:spPr>
          <a:xfrm>
            <a:off x="1354141" y="2395243"/>
            <a:ext cx="2083329" cy="171338"/>
          </a:xfrm>
          <a:prstGeom prst="rect">
            <a:avLst/>
          </a:prstGeom>
        </p:spPr>
        <p:txBody>
          <a:bodyPr vert="horz" lIns="0" tIns="40504" rIns="0" bIns="40504" anchor="ctr"/>
          <a:lstStyle>
            <a:lvl1pPr marL="0" indent="0" algn="l">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35" name="Text Placeholder 2"/>
          <p:cNvSpPr>
            <a:spLocks noGrp="1"/>
          </p:cNvSpPr>
          <p:nvPr>
            <p:ph type="body" sz="quarter" idx="45" hasCustomPrompt="1"/>
          </p:nvPr>
        </p:nvSpPr>
        <p:spPr>
          <a:xfrm>
            <a:off x="1354139" y="2627542"/>
            <a:ext cx="3090861" cy="584979"/>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purusaecenas</a:t>
            </a:r>
            <a:r>
              <a:rPr lang="en-US" dirty="0" smtClean="0"/>
              <a:t>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p:txBody>
      </p:sp>
      <p:sp>
        <p:nvSpPr>
          <p:cNvPr id="36" name="Rounded Rectangle 35"/>
          <p:cNvSpPr/>
          <p:nvPr userDrawn="1"/>
        </p:nvSpPr>
        <p:spPr>
          <a:xfrm>
            <a:off x="8029578" y="2395243"/>
            <a:ext cx="1453091" cy="58721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xt Placeholder 7"/>
          <p:cNvSpPr>
            <a:spLocks noGrp="1"/>
          </p:cNvSpPr>
          <p:nvPr>
            <p:ph type="body" sz="quarter" idx="46" hasCustomPrompt="1"/>
          </p:nvPr>
        </p:nvSpPr>
        <p:spPr>
          <a:xfrm>
            <a:off x="8090432" y="2429534"/>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smtClean="0"/>
              <a:t>icon</a:t>
            </a:r>
            <a:endParaRPr lang="es-ES_tradnl" dirty="0" smtClean="0"/>
          </a:p>
        </p:txBody>
      </p:sp>
      <p:sp>
        <p:nvSpPr>
          <p:cNvPr id="38" name="Text Placeholder 7"/>
          <p:cNvSpPr>
            <a:spLocks noGrp="1"/>
          </p:cNvSpPr>
          <p:nvPr>
            <p:ph type="body" sz="quarter" idx="47" hasCustomPrompt="1"/>
          </p:nvPr>
        </p:nvSpPr>
        <p:spPr>
          <a:xfrm>
            <a:off x="5688560" y="2395243"/>
            <a:ext cx="2083329" cy="171338"/>
          </a:xfrm>
          <a:prstGeom prst="rect">
            <a:avLst/>
          </a:prstGeom>
        </p:spPr>
        <p:txBody>
          <a:bodyPr vert="horz" lIns="0" tIns="40504" rIns="0" bIns="40504" anchor="ctr"/>
          <a:lstStyle>
            <a:lvl1pPr marL="0" indent="0" algn="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39" name="Text Placeholder 2"/>
          <p:cNvSpPr>
            <a:spLocks noGrp="1"/>
          </p:cNvSpPr>
          <p:nvPr>
            <p:ph type="body" sz="quarter" idx="48" hasCustomPrompt="1"/>
          </p:nvPr>
        </p:nvSpPr>
        <p:spPr>
          <a:xfrm>
            <a:off x="4689479" y="2627542"/>
            <a:ext cx="3090861" cy="584979"/>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purusaecenas</a:t>
            </a:r>
            <a:r>
              <a:rPr lang="en-US" dirty="0" smtClean="0"/>
              <a:t>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p:txBody>
      </p:sp>
      <p:sp>
        <p:nvSpPr>
          <p:cNvPr id="40" name="Rounded Rectangle 39"/>
          <p:cNvSpPr/>
          <p:nvPr userDrawn="1"/>
        </p:nvSpPr>
        <p:spPr>
          <a:xfrm>
            <a:off x="-355600" y="3503953"/>
            <a:ext cx="1460500" cy="587216"/>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 Placeholder 7"/>
          <p:cNvSpPr>
            <a:spLocks noGrp="1"/>
          </p:cNvSpPr>
          <p:nvPr>
            <p:ph type="body" sz="quarter" idx="49" hasCustomPrompt="1"/>
          </p:nvPr>
        </p:nvSpPr>
        <p:spPr>
          <a:xfrm>
            <a:off x="452438" y="3538244"/>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smtClean="0"/>
              <a:t>icon</a:t>
            </a:r>
            <a:endParaRPr lang="es-ES_tradnl" dirty="0" smtClean="0"/>
          </a:p>
        </p:txBody>
      </p:sp>
      <p:sp>
        <p:nvSpPr>
          <p:cNvPr id="42" name="Text Placeholder 7"/>
          <p:cNvSpPr>
            <a:spLocks noGrp="1"/>
          </p:cNvSpPr>
          <p:nvPr>
            <p:ph type="body" sz="quarter" idx="50" hasCustomPrompt="1"/>
          </p:nvPr>
        </p:nvSpPr>
        <p:spPr>
          <a:xfrm>
            <a:off x="1354141" y="3503953"/>
            <a:ext cx="2083329" cy="171338"/>
          </a:xfrm>
          <a:prstGeom prst="rect">
            <a:avLst/>
          </a:prstGeom>
        </p:spPr>
        <p:txBody>
          <a:bodyPr vert="horz" lIns="0" tIns="40504" rIns="0" bIns="40504" anchor="ctr"/>
          <a:lstStyle>
            <a:lvl1pPr marL="0" indent="0" algn="l">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43" name="Text Placeholder 2"/>
          <p:cNvSpPr>
            <a:spLocks noGrp="1"/>
          </p:cNvSpPr>
          <p:nvPr>
            <p:ph type="body" sz="quarter" idx="51" hasCustomPrompt="1"/>
          </p:nvPr>
        </p:nvSpPr>
        <p:spPr>
          <a:xfrm>
            <a:off x="1354139" y="3736254"/>
            <a:ext cx="3090861" cy="584979"/>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purusaecenas</a:t>
            </a:r>
            <a:r>
              <a:rPr lang="en-US" dirty="0" smtClean="0"/>
              <a:t>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p:txBody>
      </p:sp>
      <p:sp>
        <p:nvSpPr>
          <p:cNvPr id="44" name="Rounded Rectangle 43"/>
          <p:cNvSpPr/>
          <p:nvPr userDrawn="1"/>
        </p:nvSpPr>
        <p:spPr>
          <a:xfrm>
            <a:off x="8029578" y="3503953"/>
            <a:ext cx="1453091" cy="587216"/>
          </a:xfrm>
          <a:prstGeom prst="roundRect">
            <a:avLst>
              <a:gd name="adj"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xt Placeholder 7"/>
          <p:cNvSpPr>
            <a:spLocks noGrp="1"/>
          </p:cNvSpPr>
          <p:nvPr>
            <p:ph type="body" sz="quarter" idx="52" hasCustomPrompt="1"/>
          </p:nvPr>
        </p:nvSpPr>
        <p:spPr>
          <a:xfrm>
            <a:off x="8090432" y="3538244"/>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smtClean="0"/>
              <a:t>icon</a:t>
            </a:r>
            <a:endParaRPr lang="es-ES_tradnl" dirty="0" smtClean="0"/>
          </a:p>
        </p:txBody>
      </p:sp>
      <p:sp>
        <p:nvSpPr>
          <p:cNvPr id="46" name="Text Placeholder 7"/>
          <p:cNvSpPr>
            <a:spLocks noGrp="1"/>
          </p:cNvSpPr>
          <p:nvPr>
            <p:ph type="body" sz="quarter" idx="53" hasCustomPrompt="1"/>
          </p:nvPr>
        </p:nvSpPr>
        <p:spPr>
          <a:xfrm>
            <a:off x="5688560" y="3503953"/>
            <a:ext cx="2083329" cy="171338"/>
          </a:xfrm>
          <a:prstGeom prst="rect">
            <a:avLst/>
          </a:prstGeom>
        </p:spPr>
        <p:txBody>
          <a:bodyPr vert="horz" lIns="0" tIns="40504" rIns="0" bIns="40504" anchor="ctr"/>
          <a:lstStyle>
            <a:lvl1pPr marL="0" indent="0" algn="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47" name="Text Placeholder 2"/>
          <p:cNvSpPr>
            <a:spLocks noGrp="1"/>
          </p:cNvSpPr>
          <p:nvPr>
            <p:ph type="body" sz="quarter" idx="54" hasCustomPrompt="1"/>
          </p:nvPr>
        </p:nvSpPr>
        <p:spPr>
          <a:xfrm>
            <a:off x="4689479" y="3736254"/>
            <a:ext cx="3090861" cy="584979"/>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purusaecenas</a:t>
            </a:r>
            <a:r>
              <a:rPr lang="en-US" dirty="0" smtClean="0"/>
              <a:t>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p:txBody>
      </p:sp>
      <p:grpSp>
        <p:nvGrpSpPr>
          <p:cNvPr id="48" name="Group 47"/>
          <p:cNvGrpSpPr/>
          <p:nvPr userDrawn="1"/>
        </p:nvGrpSpPr>
        <p:grpSpPr>
          <a:xfrm>
            <a:off x="75982" y="289155"/>
            <a:ext cx="287999" cy="256629"/>
            <a:chOff x="5270500" y="1460500"/>
            <a:chExt cx="1701800" cy="2705100"/>
          </a:xfrm>
        </p:grpSpPr>
        <p:sp>
          <p:nvSpPr>
            <p:cNvPr id="49" name="Rounded Rectangle 48"/>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ounded Rectangle 4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ounded Rectangle 5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400" fill="hold"/>
                                        <p:tgtEl>
                                          <p:spTgt spid="3"/>
                                        </p:tgtEl>
                                        <p:attrNameLst>
                                          <p:attrName>ppt_w</p:attrName>
                                        </p:attrNameLst>
                                      </p:cBhvr>
                                      <p:tavLst>
                                        <p:tav tm="0">
                                          <p:val>
                                            <p:fltVal val="0"/>
                                          </p:val>
                                        </p:tav>
                                        <p:tav tm="100000">
                                          <p:val>
                                            <p:strVal val="#ppt_w"/>
                                          </p:val>
                                        </p:tav>
                                      </p:tavLst>
                                    </p:anim>
                                    <p:anim calcmode="lin" valueType="num">
                                      <p:cBhvr>
                                        <p:cTn id="22" dur="400" fill="hold"/>
                                        <p:tgtEl>
                                          <p:spTgt spid="3"/>
                                        </p:tgtEl>
                                        <p:attrNameLst>
                                          <p:attrName>ppt_h</p:attrName>
                                        </p:attrNameLst>
                                      </p:cBhvr>
                                      <p:tavLst>
                                        <p:tav tm="0">
                                          <p:val>
                                            <p:fltVal val="0"/>
                                          </p:val>
                                        </p:tav>
                                        <p:tav tm="100000">
                                          <p:val>
                                            <p:strVal val="#ppt_h"/>
                                          </p:val>
                                        </p:tav>
                                      </p:tavLst>
                                    </p:anim>
                                    <p:animEffect transition="in" filter="fade">
                                      <p:cBhvr>
                                        <p:cTn id="23" dur="400"/>
                                        <p:tgtEl>
                                          <p:spTgt spid="3"/>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p:cTn id="27"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8"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9" dur="300"/>
                                        <p:tgtEl>
                                          <p:spTgt spid="13">
                                            <p:txEl>
                                              <p:pRg st="0" end="0"/>
                                            </p:txEl>
                                          </p:spTgt>
                                        </p:tgtEl>
                                      </p:cBhvr>
                                    </p:animEffect>
                                  </p:childTnLst>
                                </p:cTn>
                              </p:par>
                              <p:par>
                                <p:cTn id="30" presetID="42" presetClass="entr" presetSubtype="0" fill="hold" grpId="0" nodeType="withEffect">
                                  <p:stCondLst>
                                    <p:cond delay="200"/>
                                  </p:stCondLst>
                                  <p:childTnLst>
                                    <p:set>
                                      <p:cBhvr>
                                        <p:cTn id="31" dur="1" fill="hold">
                                          <p:stCondLst>
                                            <p:cond delay="0"/>
                                          </p:stCondLst>
                                        </p:cTn>
                                        <p:tgtEl>
                                          <p:spTgt spid="26">
                                            <p:txEl>
                                              <p:pRg st="0" end="0"/>
                                            </p:txEl>
                                          </p:spTgt>
                                        </p:tgtEl>
                                        <p:attrNameLst>
                                          <p:attrName>style.visibility</p:attrName>
                                        </p:attrNameLst>
                                      </p:cBhvr>
                                      <p:to>
                                        <p:strVal val="visible"/>
                                      </p:to>
                                    </p:set>
                                    <p:animEffect transition="in" filter="fade">
                                      <p:cBhvr>
                                        <p:cTn id="32" dur="500"/>
                                        <p:tgtEl>
                                          <p:spTgt spid="26">
                                            <p:txEl>
                                              <p:pRg st="0" end="0"/>
                                            </p:txEl>
                                          </p:spTgt>
                                        </p:tgtEl>
                                      </p:cBhvr>
                                    </p:animEffect>
                                    <p:anim calcmode="lin" valueType="num">
                                      <p:cBhvr>
                                        <p:cTn id="3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0" end="0"/>
                                            </p:txEl>
                                          </p:spTgt>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800"/>
                                  </p:st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fade">
                                      <p:cBhvr>
                                        <p:cTn id="37" dur="500"/>
                                        <p:tgtEl>
                                          <p:spTgt spid="27">
                                            <p:txEl>
                                              <p:pRg st="0" end="0"/>
                                            </p:txEl>
                                          </p:spTgt>
                                        </p:tgtEl>
                                      </p:cBhvr>
                                    </p:animEffect>
                                  </p:childTnLst>
                                </p:cTn>
                              </p:par>
                            </p:childTnLst>
                          </p:cTn>
                        </p:par>
                        <p:par>
                          <p:cTn id="38" fill="hold">
                            <p:stCondLst>
                              <p:cond delay="1500"/>
                            </p:stCondLst>
                            <p:childTnLst>
                              <p:par>
                                <p:cTn id="39" presetID="53" presetClass="entr" presetSubtype="16"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400" fill="hold"/>
                                        <p:tgtEl>
                                          <p:spTgt spid="28"/>
                                        </p:tgtEl>
                                        <p:attrNameLst>
                                          <p:attrName>ppt_w</p:attrName>
                                        </p:attrNameLst>
                                      </p:cBhvr>
                                      <p:tavLst>
                                        <p:tav tm="0">
                                          <p:val>
                                            <p:fltVal val="0"/>
                                          </p:val>
                                        </p:tav>
                                        <p:tav tm="100000">
                                          <p:val>
                                            <p:strVal val="#ppt_w"/>
                                          </p:val>
                                        </p:tav>
                                      </p:tavLst>
                                    </p:anim>
                                    <p:anim calcmode="lin" valueType="num">
                                      <p:cBhvr>
                                        <p:cTn id="42" dur="400" fill="hold"/>
                                        <p:tgtEl>
                                          <p:spTgt spid="28"/>
                                        </p:tgtEl>
                                        <p:attrNameLst>
                                          <p:attrName>ppt_h</p:attrName>
                                        </p:attrNameLst>
                                      </p:cBhvr>
                                      <p:tavLst>
                                        <p:tav tm="0">
                                          <p:val>
                                            <p:fltVal val="0"/>
                                          </p:val>
                                        </p:tav>
                                        <p:tav tm="100000">
                                          <p:val>
                                            <p:strVal val="#ppt_h"/>
                                          </p:val>
                                        </p:tav>
                                      </p:tavLst>
                                    </p:anim>
                                    <p:animEffect transition="in" filter="fade">
                                      <p:cBhvr>
                                        <p:cTn id="43" dur="400"/>
                                        <p:tgtEl>
                                          <p:spTgt spid="28"/>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29">
                                            <p:txEl>
                                              <p:pRg st="0" end="0"/>
                                            </p:txEl>
                                          </p:spTgt>
                                        </p:tgtEl>
                                        <p:attrNameLst>
                                          <p:attrName>style.visibility</p:attrName>
                                        </p:attrNameLst>
                                      </p:cBhvr>
                                      <p:to>
                                        <p:strVal val="visible"/>
                                      </p:to>
                                    </p:set>
                                    <p:anim calcmode="lin" valueType="num">
                                      <p:cBhvr>
                                        <p:cTn id="47" dur="3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48" dur="3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49" dur="300"/>
                                        <p:tgtEl>
                                          <p:spTgt spid="29">
                                            <p:txEl>
                                              <p:pRg st="0" end="0"/>
                                            </p:txEl>
                                          </p:spTgt>
                                        </p:tgtEl>
                                      </p:cBhvr>
                                    </p:animEffect>
                                  </p:childTnLst>
                                </p:cTn>
                              </p:par>
                              <p:par>
                                <p:cTn id="50" presetID="42" presetClass="entr" presetSubtype="0" fill="hold" grpId="0" nodeType="withEffect">
                                  <p:stCondLst>
                                    <p:cond delay="200"/>
                                  </p:stCondLst>
                                  <p:childTnLst>
                                    <p:set>
                                      <p:cBhvr>
                                        <p:cTn id="51" dur="1" fill="hold">
                                          <p:stCondLst>
                                            <p:cond delay="0"/>
                                          </p:stCondLst>
                                        </p:cTn>
                                        <p:tgtEl>
                                          <p:spTgt spid="30">
                                            <p:txEl>
                                              <p:pRg st="0" end="0"/>
                                            </p:txEl>
                                          </p:spTgt>
                                        </p:tgtEl>
                                        <p:attrNameLst>
                                          <p:attrName>style.visibility</p:attrName>
                                        </p:attrNameLst>
                                      </p:cBhvr>
                                      <p:to>
                                        <p:strVal val="visible"/>
                                      </p:to>
                                    </p:set>
                                    <p:animEffect transition="in" filter="fade">
                                      <p:cBhvr>
                                        <p:cTn id="52" dur="500"/>
                                        <p:tgtEl>
                                          <p:spTgt spid="30">
                                            <p:txEl>
                                              <p:pRg st="0" end="0"/>
                                            </p:txEl>
                                          </p:spTgt>
                                        </p:tgtEl>
                                      </p:cBhvr>
                                    </p:animEffect>
                                    <p:anim calcmode="lin" valueType="num">
                                      <p:cBhvr>
                                        <p:cTn id="53"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54" dur="500" fill="hold"/>
                                        <p:tgtEl>
                                          <p:spTgt spid="30">
                                            <p:txEl>
                                              <p:pRg st="0" end="0"/>
                                            </p:txEl>
                                          </p:spTgt>
                                        </p:tgtEl>
                                        <p:attrNameLst>
                                          <p:attrName>ppt_y</p:attrName>
                                        </p:attrNameLst>
                                      </p:cBhvr>
                                      <p:tavLst>
                                        <p:tav tm="0">
                                          <p:val>
                                            <p:strVal val="#ppt_y+.1"/>
                                          </p:val>
                                        </p:tav>
                                        <p:tav tm="100000">
                                          <p:val>
                                            <p:strVal val="#ppt_y"/>
                                          </p:val>
                                        </p:tav>
                                      </p:tavLst>
                                    </p:anim>
                                  </p:childTnLst>
                                </p:cTn>
                              </p:par>
                              <p:par>
                                <p:cTn id="55" presetID="10" presetClass="entr" presetSubtype="0" fill="hold" grpId="0" nodeType="withEffect">
                                  <p:stCondLst>
                                    <p:cond delay="800"/>
                                  </p:stCondLst>
                                  <p:childTnLst>
                                    <p:set>
                                      <p:cBhvr>
                                        <p:cTn id="56" dur="1" fill="hold">
                                          <p:stCondLst>
                                            <p:cond delay="0"/>
                                          </p:stCondLst>
                                        </p:cTn>
                                        <p:tgtEl>
                                          <p:spTgt spid="31">
                                            <p:txEl>
                                              <p:pRg st="0" end="0"/>
                                            </p:txEl>
                                          </p:spTgt>
                                        </p:tgtEl>
                                        <p:attrNameLst>
                                          <p:attrName>style.visibility</p:attrName>
                                        </p:attrNameLst>
                                      </p:cBhvr>
                                      <p:to>
                                        <p:strVal val="visible"/>
                                      </p:to>
                                    </p:set>
                                    <p:animEffect transition="in" filter="fade">
                                      <p:cBhvr>
                                        <p:cTn id="57" dur="500"/>
                                        <p:tgtEl>
                                          <p:spTgt spid="31">
                                            <p:txEl>
                                              <p:pRg st="0" end="0"/>
                                            </p:txEl>
                                          </p:spTgt>
                                        </p:tgtEl>
                                      </p:cBhvr>
                                    </p:animEffect>
                                  </p:childTnLst>
                                </p:cTn>
                              </p:par>
                            </p:childTnLst>
                          </p:cTn>
                        </p:par>
                        <p:par>
                          <p:cTn id="58" fill="hold">
                            <p:stCondLst>
                              <p:cond delay="2500"/>
                            </p:stCondLst>
                            <p:childTnLst>
                              <p:par>
                                <p:cTn id="59" presetID="53" presetClass="entr" presetSubtype="16"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p:cTn id="61" dur="400" fill="hold"/>
                                        <p:tgtEl>
                                          <p:spTgt spid="32"/>
                                        </p:tgtEl>
                                        <p:attrNameLst>
                                          <p:attrName>ppt_w</p:attrName>
                                        </p:attrNameLst>
                                      </p:cBhvr>
                                      <p:tavLst>
                                        <p:tav tm="0">
                                          <p:val>
                                            <p:fltVal val="0"/>
                                          </p:val>
                                        </p:tav>
                                        <p:tav tm="100000">
                                          <p:val>
                                            <p:strVal val="#ppt_w"/>
                                          </p:val>
                                        </p:tav>
                                      </p:tavLst>
                                    </p:anim>
                                    <p:anim calcmode="lin" valueType="num">
                                      <p:cBhvr>
                                        <p:cTn id="62" dur="400" fill="hold"/>
                                        <p:tgtEl>
                                          <p:spTgt spid="32"/>
                                        </p:tgtEl>
                                        <p:attrNameLst>
                                          <p:attrName>ppt_h</p:attrName>
                                        </p:attrNameLst>
                                      </p:cBhvr>
                                      <p:tavLst>
                                        <p:tav tm="0">
                                          <p:val>
                                            <p:fltVal val="0"/>
                                          </p:val>
                                        </p:tav>
                                        <p:tav tm="100000">
                                          <p:val>
                                            <p:strVal val="#ppt_h"/>
                                          </p:val>
                                        </p:tav>
                                      </p:tavLst>
                                    </p:anim>
                                    <p:animEffect transition="in" filter="fade">
                                      <p:cBhvr>
                                        <p:cTn id="63" dur="400"/>
                                        <p:tgtEl>
                                          <p:spTgt spid="32"/>
                                        </p:tgtEl>
                                      </p:cBhvr>
                                    </p:animEffect>
                                  </p:childTnLst>
                                </p:cTn>
                              </p:par>
                            </p:childTnLst>
                          </p:cTn>
                        </p:par>
                        <p:par>
                          <p:cTn id="64" fill="hold">
                            <p:stCondLst>
                              <p:cond delay="3000"/>
                            </p:stCondLst>
                            <p:childTnLst>
                              <p:par>
                                <p:cTn id="65" presetID="53" presetClass="entr" presetSubtype="16" fill="hold" grpId="0" nodeType="afterEffect">
                                  <p:stCondLst>
                                    <p:cond delay="0"/>
                                  </p:stCondLst>
                                  <p:childTnLst>
                                    <p:set>
                                      <p:cBhvr>
                                        <p:cTn id="66" dur="1" fill="hold">
                                          <p:stCondLst>
                                            <p:cond delay="0"/>
                                          </p:stCondLst>
                                        </p:cTn>
                                        <p:tgtEl>
                                          <p:spTgt spid="33">
                                            <p:txEl>
                                              <p:pRg st="0" end="0"/>
                                            </p:txEl>
                                          </p:spTgt>
                                        </p:tgtEl>
                                        <p:attrNameLst>
                                          <p:attrName>style.visibility</p:attrName>
                                        </p:attrNameLst>
                                      </p:cBhvr>
                                      <p:to>
                                        <p:strVal val="visible"/>
                                      </p:to>
                                    </p:set>
                                    <p:anim calcmode="lin" valueType="num">
                                      <p:cBhvr>
                                        <p:cTn id="67" dur="3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68" dur="3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69" dur="300"/>
                                        <p:tgtEl>
                                          <p:spTgt spid="33">
                                            <p:txEl>
                                              <p:pRg st="0" end="0"/>
                                            </p:txEl>
                                          </p:spTgt>
                                        </p:tgtEl>
                                      </p:cBhvr>
                                    </p:animEffect>
                                  </p:childTnLst>
                                </p:cTn>
                              </p:par>
                              <p:par>
                                <p:cTn id="70" presetID="42" presetClass="entr" presetSubtype="0" fill="hold" grpId="0" nodeType="withEffect">
                                  <p:stCondLst>
                                    <p:cond delay="200"/>
                                  </p:stCondLst>
                                  <p:childTnLst>
                                    <p:set>
                                      <p:cBhvr>
                                        <p:cTn id="71" dur="1" fill="hold">
                                          <p:stCondLst>
                                            <p:cond delay="0"/>
                                          </p:stCondLst>
                                        </p:cTn>
                                        <p:tgtEl>
                                          <p:spTgt spid="34">
                                            <p:txEl>
                                              <p:pRg st="0" end="0"/>
                                            </p:txEl>
                                          </p:spTgt>
                                        </p:tgtEl>
                                        <p:attrNameLst>
                                          <p:attrName>style.visibility</p:attrName>
                                        </p:attrNameLst>
                                      </p:cBhvr>
                                      <p:to>
                                        <p:strVal val="visible"/>
                                      </p:to>
                                    </p:set>
                                    <p:animEffect transition="in" filter="fade">
                                      <p:cBhvr>
                                        <p:cTn id="72" dur="500"/>
                                        <p:tgtEl>
                                          <p:spTgt spid="34">
                                            <p:txEl>
                                              <p:pRg st="0" end="0"/>
                                            </p:txEl>
                                          </p:spTgt>
                                        </p:tgtEl>
                                      </p:cBhvr>
                                    </p:animEffect>
                                    <p:anim calcmode="lin" valueType="num">
                                      <p:cBhvr>
                                        <p:cTn id="7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34">
                                            <p:txEl>
                                              <p:pRg st="0" end="0"/>
                                            </p:txEl>
                                          </p:spTgt>
                                        </p:tgtEl>
                                        <p:attrNameLst>
                                          <p:attrName>ppt_y</p:attrName>
                                        </p:attrNameLst>
                                      </p:cBhvr>
                                      <p:tavLst>
                                        <p:tav tm="0">
                                          <p:val>
                                            <p:strVal val="#ppt_y+.1"/>
                                          </p:val>
                                        </p:tav>
                                        <p:tav tm="100000">
                                          <p:val>
                                            <p:strVal val="#ppt_y"/>
                                          </p:val>
                                        </p:tav>
                                      </p:tavLst>
                                    </p:anim>
                                  </p:childTnLst>
                                </p:cTn>
                              </p:par>
                              <p:par>
                                <p:cTn id="75" presetID="10" presetClass="entr" presetSubtype="0" fill="hold" grpId="0" nodeType="withEffect">
                                  <p:stCondLst>
                                    <p:cond delay="800"/>
                                  </p:stCondLst>
                                  <p:childTnLst>
                                    <p:set>
                                      <p:cBhvr>
                                        <p:cTn id="76" dur="1" fill="hold">
                                          <p:stCondLst>
                                            <p:cond delay="0"/>
                                          </p:stCondLst>
                                        </p:cTn>
                                        <p:tgtEl>
                                          <p:spTgt spid="35">
                                            <p:txEl>
                                              <p:pRg st="0" end="0"/>
                                            </p:txEl>
                                          </p:spTgt>
                                        </p:tgtEl>
                                        <p:attrNameLst>
                                          <p:attrName>style.visibility</p:attrName>
                                        </p:attrNameLst>
                                      </p:cBhvr>
                                      <p:to>
                                        <p:strVal val="visible"/>
                                      </p:to>
                                    </p:set>
                                    <p:animEffect transition="in" filter="fade">
                                      <p:cBhvr>
                                        <p:cTn id="77" dur="500"/>
                                        <p:tgtEl>
                                          <p:spTgt spid="35">
                                            <p:txEl>
                                              <p:pRg st="0" end="0"/>
                                            </p:txEl>
                                          </p:spTgt>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400" fill="hold"/>
                                        <p:tgtEl>
                                          <p:spTgt spid="36"/>
                                        </p:tgtEl>
                                        <p:attrNameLst>
                                          <p:attrName>ppt_w</p:attrName>
                                        </p:attrNameLst>
                                      </p:cBhvr>
                                      <p:tavLst>
                                        <p:tav tm="0">
                                          <p:val>
                                            <p:fltVal val="0"/>
                                          </p:val>
                                        </p:tav>
                                        <p:tav tm="100000">
                                          <p:val>
                                            <p:strVal val="#ppt_w"/>
                                          </p:val>
                                        </p:tav>
                                      </p:tavLst>
                                    </p:anim>
                                    <p:anim calcmode="lin" valueType="num">
                                      <p:cBhvr>
                                        <p:cTn id="82" dur="400" fill="hold"/>
                                        <p:tgtEl>
                                          <p:spTgt spid="36"/>
                                        </p:tgtEl>
                                        <p:attrNameLst>
                                          <p:attrName>ppt_h</p:attrName>
                                        </p:attrNameLst>
                                      </p:cBhvr>
                                      <p:tavLst>
                                        <p:tav tm="0">
                                          <p:val>
                                            <p:fltVal val="0"/>
                                          </p:val>
                                        </p:tav>
                                        <p:tav tm="100000">
                                          <p:val>
                                            <p:strVal val="#ppt_h"/>
                                          </p:val>
                                        </p:tav>
                                      </p:tavLst>
                                    </p:anim>
                                    <p:animEffect transition="in" filter="fade">
                                      <p:cBhvr>
                                        <p:cTn id="83" dur="400"/>
                                        <p:tgtEl>
                                          <p:spTgt spid="36"/>
                                        </p:tgtEl>
                                      </p:cBhvr>
                                    </p:animEffect>
                                  </p:childTnLst>
                                </p:cTn>
                              </p:par>
                            </p:childTnLst>
                          </p:cTn>
                        </p:par>
                        <p:par>
                          <p:cTn id="84" fill="hold">
                            <p:stCondLst>
                              <p:cond delay="4000"/>
                            </p:stCondLst>
                            <p:childTnLst>
                              <p:par>
                                <p:cTn id="85" presetID="53" presetClass="entr" presetSubtype="16" fill="hold" grpId="0" nodeType="afterEffect">
                                  <p:stCondLst>
                                    <p:cond delay="0"/>
                                  </p:stCondLst>
                                  <p:childTnLst>
                                    <p:set>
                                      <p:cBhvr>
                                        <p:cTn id="86" dur="1" fill="hold">
                                          <p:stCondLst>
                                            <p:cond delay="0"/>
                                          </p:stCondLst>
                                        </p:cTn>
                                        <p:tgtEl>
                                          <p:spTgt spid="37">
                                            <p:txEl>
                                              <p:pRg st="0" end="0"/>
                                            </p:txEl>
                                          </p:spTgt>
                                        </p:tgtEl>
                                        <p:attrNameLst>
                                          <p:attrName>style.visibility</p:attrName>
                                        </p:attrNameLst>
                                      </p:cBhvr>
                                      <p:to>
                                        <p:strVal val="visible"/>
                                      </p:to>
                                    </p:set>
                                    <p:anim calcmode="lin" valueType="num">
                                      <p:cBhvr>
                                        <p:cTn id="87" dur="3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88" dur="3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89" dur="300"/>
                                        <p:tgtEl>
                                          <p:spTgt spid="37">
                                            <p:txEl>
                                              <p:pRg st="0" end="0"/>
                                            </p:txEl>
                                          </p:spTgt>
                                        </p:tgtEl>
                                      </p:cBhvr>
                                    </p:animEffect>
                                  </p:childTnLst>
                                </p:cTn>
                              </p:par>
                              <p:par>
                                <p:cTn id="90" presetID="42" presetClass="entr" presetSubtype="0" fill="hold" grpId="0" nodeType="withEffect">
                                  <p:stCondLst>
                                    <p:cond delay="200"/>
                                  </p:stCondLst>
                                  <p:childTnLst>
                                    <p:set>
                                      <p:cBhvr>
                                        <p:cTn id="91" dur="1" fill="hold">
                                          <p:stCondLst>
                                            <p:cond delay="0"/>
                                          </p:stCondLst>
                                        </p:cTn>
                                        <p:tgtEl>
                                          <p:spTgt spid="38">
                                            <p:txEl>
                                              <p:pRg st="0" end="0"/>
                                            </p:txEl>
                                          </p:spTgt>
                                        </p:tgtEl>
                                        <p:attrNameLst>
                                          <p:attrName>style.visibility</p:attrName>
                                        </p:attrNameLst>
                                      </p:cBhvr>
                                      <p:to>
                                        <p:strVal val="visible"/>
                                      </p:to>
                                    </p:set>
                                    <p:animEffect transition="in" filter="fade">
                                      <p:cBhvr>
                                        <p:cTn id="92" dur="500"/>
                                        <p:tgtEl>
                                          <p:spTgt spid="38">
                                            <p:txEl>
                                              <p:pRg st="0" end="0"/>
                                            </p:txEl>
                                          </p:spTgt>
                                        </p:tgtEl>
                                      </p:cBhvr>
                                    </p:animEffect>
                                    <p:anim calcmode="lin" valueType="num">
                                      <p:cBhvr>
                                        <p:cTn id="93"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38">
                                            <p:txEl>
                                              <p:pRg st="0" end="0"/>
                                            </p:txEl>
                                          </p:spTgt>
                                        </p:tgtEl>
                                        <p:attrNameLst>
                                          <p:attrName>ppt_y</p:attrName>
                                        </p:attrNameLst>
                                      </p:cBhvr>
                                      <p:tavLst>
                                        <p:tav tm="0">
                                          <p:val>
                                            <p:strVal val="#ppt_y+.1"/>
                                          </p:val>
                                        </p:tav>
                                        <p:tav tm="100000">
                                          <p:val>
                                            <p:strVal val="#ppt_y"/>
                                          </p:val>
                                        </p:tav>
                                      </p:tavLst>
                                    </p:anim>
                                  </p:childTnLst>
                                </p:cTn>
                              </p:par>
                              <p:par>
                                <p:cTn id="95" presetID="10" presetClass="entr" presetSubtype="0" fill="hold" grpId="0" nodeType="withEffect">
                                  <p:stCondLst>
                                    <p:cond delay="800"/>
                                  </p:stCondLst>
                                  <p:childTnLst>
                                    <p:set>
                                      <p:cBhvr>
                                        <p:cTn id="96" dur="1" fill="hold">
                                          <p:stCondLst>
                                            <p:cond delay="0"/>
                                          </p:stCondLst>
                                        </p:cTn>
                                        <p:tgtEl>
                                          <p:spTgt spid="39">
                                            <p:txEl>
                                              <p:pRg st="0" end="0"/>
                                            </p:txEl>
                                          </p:spTgt>
                                        </p:tgtEl>
                                        <p:attrNameLst>
                                          <p:attrName>style.visibility</p:attrName>
                                        </p:attrNameLst>
                                      </p:cBhvr>
                                      <p:to>
                                        <p:strVal val="visible"/>
                                      </p:to>
                                    </p:set>
                                    <p:animEffect transition="in" filter="fade">
                                      <p:cBhvr>
                                        <p:cTn id="97" dur="500"/>
                                        <p:tgtEl>
                                          <p:spTgt spid="39">
                                            <p:txEl>
                                              <p:pRg st="0" end="0"/>
                                            </p:txEl>
                                          </p:spTgt>
                                        </p:tgtEl>
                                      </p:cBhvr>
                                    </p:animEffect>
                                  </p:childTnLst>
                                </p:cTn>
                              </p:par>
                            </p:childTnLst>
                          </p:cTn>
                        </p:par>
                        <p:par>
                          <p:cTn id="98" fill="hold">
                            <p:stCondLst>
                              <p:cond delay="450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400" fill="hold"/>
                                        <p:tgtEl>
                                          <p:spTgt spid="40"/>
                                        </p:tgtEl>
                                        <p:attrNameLst>
                                          <p:attrName>ppt_w</p:attrName>
                                        </p:attrNameLst>
                                      </p:cBhvr>
                                      <p:tavLst>
                                        <p:tav tm="0">
                                          <p:val>
                                            <p:fltVal val="0"/>
                                          </p:val>
                                        </p:tav>
                                        <p:tav tm="100000">
                                          <p:val>
                                            <p:strVal val="#ppt_w"/>
                                          </p:val>
                                        </p:tav>
                                      </p:tavLst>
                                    </p:anim>
                                    <p:anim calcmode="lin" valueType="num">
                                      <p:cBhvr>
                                        <p:cTn id="102" dur="400" fill="hold"/>
                                        <p:tgtEl>
                                          <p:spTgt spid="40"/>
                                        </p:tgtEl>
                                        <p:attrNameLst>
                                          <p:attrName>ppt_h</p:attrName>
                                        </p:attrNameLst>
                                      </p:cBhvr>
                                      <p:tavLst>
                                        <p:tav tm="0">
                                          <p:val>
                                            <p:fltVal val="0"/>
                                          </p:val>
                                        </p:tav>
                                        <p:tav tm="100000">
                                          <p:val>
                                            <p:strVal val="#ppt_h"/>
                                          </p:val>
                                        </p:tav>
                                      </p:tavLst>
                                    </p:anim>
                                    <p:animEffect transition="in" filter="fade">
                                      <p:cBhvr>
                                        <p:cTn id="103" dur="400"/>
                                        <p:tgtEl>
                                          <p:spTgt spid="40"/>
                                        </p:tgtEl>
                                      </p:cBhvr>
                                    </p:animEffect>
                                  </p:childTnLst>
                                </p:cTn>
                              </p:par>
                            </p:childTnLst>
                          </p:cTn>
                        </p:par>
                        <p:par>
                          <p:cTn id="104" fill="hold">
                            <p:stCondLst>
                              <p:cond delay="5000"/>
                            </p:stCondLst>
                            <p:childTnLst>
                              <p:par>
                                <p:cTn id="105" presetID="53" presetClass="entr" presetSubtype="16" fill="hold" grpId="0" nodeType="afterEffect">
                                  <p:stCondLst>
                                    <p:cond delay="0"/>
                                  </p:stCondLst>
                                  <p:childTnLst>
                                    <p:set>
                                      <p:cBhvr>
                                        <p:cTn id="106" dur="1" fill="hold">
                                          <p:stCondLst>
                                            <p:cond delay="0"/>
                                          </p:stCondLst>
                                        </p:cTn>
                                        <p:tgtEl>
                                          <p:spTgt spid="41">
                                            <p:txEl>
                                              <p:pRg st="0" end="0"/>
                                            </p:txEl>
                                          </p:spTgt>
                                        </p:tgtEl>
                                        <p:attrNameLst>
                                          <p:attrName>style.visibility</p:attrName>
                                        </p:attrNameLst>
                                      </p:cBhvr>
                                      <p:to>
                                        <p:strVal val="visible"/>
                                      </p:to>
                                    </p:set>
                                    <p:anim calcmode="lin" valueType="num">
                                      <p:cBhvr>
                                        <p:cTn id="107" dur="3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108" dur="3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109" dur="300"/>
                                        <p:tgtEl>
                                          <p:spTgt spid="41">
                                            <p:txEl>
                                              <p:pRg st="0" end="0"/>
                                            </p:txEl>
                                          </p:spTgt>
                                        </p:tgtEl>
                                      </p:cBhvr>
                                    </p:animEffect>
                                  </p:childTnLst>
                                </p:cTn>
                              </p:par>
                              <p:par>
                                <p:cTn id="110" presetID="42" presetClass="entr" presetSubtype="0" fill="hold" grpId="0" nodeType="withEffect">
                                  <p:stCondLst>
                                    <p:cond delay="200"/>
                                  </p:stCondLst>
                                  <p:childTnLst>
                                    <p:set>
                                      <p:cBhvr>
                                        <p:cTn id="111" dur="1" fill="hold">
                                          <p:stCondLst>
                                            <p:cond delay="0"/>
                                          </p:stCondLst>
                                        </p:cTn>
                                        <p:tgtEl>
                                          <p:spTgt spid="42">
                                            <p:txEl>
                                              <p:pRg st="0" end="0"/>
                                            </p:txEl>
                                          </p:spTgt>
                                        </p:tgtEl>
                                        <p:attrNameLst>
                                          <p:attrName>style.visibility</p:attrName>
                                        </p:attrNameLst>
                                      </p:cBhvr>
                                      <p:to>
                                        <p:strVal val="visible"/>
                                      </p:to>
                                    </p:set>
                                    <p:animEffect transition="in" filter="fade">
                                      <p:cBhvr>
                                        <p:cTn id="112" dur="500"/>
                                        <p:tgtEl>
                                          <p:spTgt spid="42">
                                            <p:txEl>
                                              <p:pRg st="0" end="0"/>
                                            </p:txEl>
                                          </p:spTgt>
                                        </p:tgtEl>
                                      </p:cBhvr>
                                    </p:animEffect>
                                    <p:anim calcmode="lin" valueType="num">
                                      <p:cBhvr>
                                        <p:cTn id="113"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114" dur="500" fill="hold"/>
                                        <p:tgtEl>
                                          <p:spTgt spid="42">
                                            <p:txEl>
                                              <p:pRg st="0" end="0"/>
                                            </p:txEl>
                                          </p:spTgt>
                                        </p:tgtEl>
                                        <p:attrNameLst>
                                          <p:attrName>ppt_y</p:attrName>
                                        </p:attrNameLst>
                                      </p:cBhvr>
                                      <p:tavLst>
                                        <p:tav tm="0">
                                          <p:val>
                                            <p:strVal val="#ppt_y+.1"/>
                                          </p:val>
                                        </p:tav>
                                        <p:tav tm="100000">
                                          <p:val>
                                            <p:strVal val="#ppt_y"/>
                                          </p:val>
                                        </p:tav>
                                      </p:tavLst>
                                    </p:anim>
                                  </p:childTnLst>
                                </p:cTn>
                              </p:par>
                              <p:par>
                                <p:cTn id="115" presetID="10" presetClass="entr" presetSubtype="0" fill="hold" grpId="0" nodeType="withEffect">
                                  <p:stCondLst>
                                    <p:cond delay="800"/>
                                  </p:stCondLst>
                                  <p:childTnLst>
                                    <p:set>
                                      <p:cBhvr>
                                        <p:cTn id="116" dur="1" fill="hold">
                                          <p:stCondLst>
                                            <p:cond delay="0"/>
                                          </p:stCondLst>
                                        </p:cTn>
                                        <p:tgtEl>
                                          <p:spTgt spid="43">
                                            <p:txEl>
                                              <p:pRg st="0" end="0"/>
                                            </p:txEl>
                                          </p:spTgt>
                                        </p:tgtEl>
                                        <p:attrNameLst>
                                          <p:attrName>style.visibility</p:attrName>
                                        </p:attrNameLst>
                                      </p:cBhvr>
                                      <p:to>
                                        <p:strVal val="visible"/>
                                      </p:to>
                                    </p:set>
                                    <p:animEffect transition="in" filter="fade">
                                      <p:cBhvr>
                                        <p:cTn id="117" dur="500"/>
                                        <p:tgtEl>
                                          <p:spTgt spid="43">
                                            <p:txEl>
                                              <p:pRg st="0" end="0"/>
                                            </p:txEl>
                                          </p:spTgt>
                                        </p:tgtEl>
                                      </p:cBhvr>
                                    </p:animEffect>
                                  </p:childTnLst>
                                </p:cTn>
                              </p:par>
                            </p:childTnLst>
                          </p:cTn>
                        </p:par>
                        <p:par>
                          <p:cTn id="118" fill="hold">
                            <p:stCondLst>
                              <p:cond delay="5500"/>
                            </p:stCondLst>
                            <p:childTnLst>
                              <p:par>
                                <p:cTn id="119" presetID="53" presetClass="entr" presetSubtype="16"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 calcmode="lin" valueType="num">
                                      <p:cBhvr>
                                        <p:cTn id="121" dur="400" fill="hold"/>
                                        <p:tgtEl>
                                          <p:spTgt spid="44"/>
                                        </p:tgtEl>
                                        <p:attrNameLst>
                                          <p:attrName>ppt_w</p:attrName>
                                        </p:attrNameLst>
                                      </p:cBhvr>
                                      <p:tavLst>
                                        <p:tav tm="0">
                                          <p:val>
                                            <p:fltVal val="0"/>
                                          </p:val>
                                        </p:tav>
                                        <p:tav tm="100000">
                                          <p:val>
                                            <p:strVal val="#ppt_w"/>
                                          </p:val>
                                        </p:tav>
                                      </p:tavLst>
                                    </p:anim>
                                    <p:anim calcmode="lin" valueType="num">
                                      <p:cBhvr>
                                        <p:cTn id="122" dur="400" fill="hold"/>
                                        <p:tgtEl>
                                          <p:spTgt spid="44"/>
                                        </p:tgtEl>
                                        <p:attrNameLst>
                                          <p:attrName>ppt_h</p:attrName>
                                        </p:attrNameLst>
                                      </p:cBhvr>
                                      <p:tavLst>
                                        <p:tav tm="0">
                                          <p:val>
                                            <p:fltVal val="0"/>
                                          </p:val>
                                        </p:tav>
                                        <p:tav tm="100000">
                                          <p:val>
                                            <p:strVal val="#ppt_h"/>
                                          </p:val>
                                        </p:tav>
                                      </p:tavLst>
                                    </p:anim>
                                    <p:animEffect transition="in" filter="fade">
                                      <p:cBhvr>
                                        <p:cTn id="123" dur="400"/>
                                        <p:tgtEl>
                                          <p:spTgt spid="44"/>
                                        </p:tgtEl>
                                      </p:cBhvr>
                                    </p:animEffect>
                                  </p:childTnLst>
                                </p:cTn>
                              </p:par>
                            </p:childTnLst>
                          </p:cTn>
                        </p:par>
                        <p:par>
                          <p:cTn id="124" fill="hold">
                            <p:stCondLst>
                              <p:cond delay="6000"/>
                            </p:stCondLst>
                            <p:childTnLst>
                              <p:par>
                                <p:cTn id="125" presetID="53" presetClass="entr" presetSubtype="16" fill="hold" grpId="0" nodeType="afterEffect">
                                  <p:stCondLst>
                                    <p:cond delay="0"/>
                                  </p:stCondLst>
                                  <p:childTnLst>
                                    <p:set>
                                      <p:cBhvr>
                                        <p:cTn id="126" dur="1" fill="hold">
                                          <p:stCondLst>
                                            <p:cond delay="0"/>
                                          </p:stCondLst>
                                        </p:cTn>
                                        <p:tgtEl>
                                          <p:spTgt spid="45">
                                            <p:txEl>
                                              <p:pRg st="0" end="0"/>
                                            </p:txEl>
                                          </p:spTgt>
                                        </p:tgtEl>
                                        <p:attrNameLst>
                                          <p:attrName>style.visibility</p:attrName>
                                        </p:attrNameLst>
                                      </p:cBhvr>
                                      <p:to>
                                        <p:strVal val="visible"/>
                                      </p:to>
                                    </p:set>
                                    <p:anim calcmode="lin" valueType="num">
                                      <p:cBhvr>
                                        <p:cTn id="127" dur="3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128" dur="3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129" dur="300"/>
                                        <p:tgtEl>
                                          <p:spTgt spid="45">
                                            <p:txEl>
                                              <p:pRg st="0" end="0"/>
                                            </p:txEl>
                                          </p:spTgt>
                                        </p:tgtEl>
                                      </p:cBhvr>
                                    </p:animEffect>
                                  </p:childTnLst>
                                </p:cTn>
                              </p:par>
                              <p:par>
                                <p:cTn id="130" presetID="42" presetClass="entr" presetSubtype="0" fill="hold" grpId="0" nodeType="withEffect">
                                  <p:stCondLst>
                                    <p:cond delay="200"/>
                                  </p:stCondLst>
                                  <p:childTnLst>
                                    <p:set>
                                      <p:cBhvr>
                                        <p:cTn id="131" dur="1" fill="hold">
                                          <p:stCondLst>
                                            <p:cond delay="0"/>
                                          </p:stCondLst>
                                        </p:cTn>
                                        <p:tgtEl>
                                          <p:spTgt spid="46">
                                            <p:txEl>
                                              <p:pRg st="0" end="0"/>
                                            </p:txEl>
                                          </p:spTgt>
                                        </p:tgtEl>
                                        <p:attrNameLst>
                                          <p:attrName>style.visibility</p:attrName>
                                        </p:attrNameLst>
                                      </p:cBhvr>
                                      <p:to>
                                        <p:strVal val="visible"/>
                                      </p:to>
                                    </p:set>
                                    <p:animEffect transition="in" filter="fade">
                                      <p:cBhvr>
                                        <p:cTn id="132" dur="500"/>
                                        <p:tgtEl>
                                          <p:spTgt spid="46">
                                            <p:txEl>
                                              <p:pRg st="0" end="0"/>
                                            </p:txEl>
                                          </p:spTgt>
                                        </p:tgtEl>
                                      </p:cBhvr>
                                    </p:animEffect>
                                    <p:anim calcmode="lin" valueType="num">
                                      <p:cBhvr>
                                        <p:cTn id="133"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4" dur="500" fill="hold"/>
                                        <p:tgtEl>
                                          <p:spTgt spid="46">
                                            <p:txEl>
                                              <p:pRg st="0" end="0"/>
                                            </p:txEl>
                                          </p:spTgt>
                                        </p:tgtEl>
                                        <p:attrNameLst>
                                          <p:attrName>ppt_y</p:attrName>
                                        </p:attrNameLst>
                                      </p:cBhvr>
                                      <p:tavLst>
                                        <p:tav tm="0">
                                          <p:val>
                                            <p:strVal val="#ppt_y+.1"/>
                                          </p:val>
                                        </p:tav>
                                        <p:tav tm="100000">
                                          <p:val>
                                            <p:strVal val="#ppt_y"/>
                                          </p:val>
                                        </p:tav>
                                      </p:tavLst>
                                    </p:anim>
                                  </p:childTnLst>
                                </p:cTn>
                              </p:par>
                              <p:par>
                                <p:cTn id="135" presetID="10" presetClass="entr" presetSubtype="0" fill="hold" grpId="0" nodeType="withEffect">
                                  <p:stCondLst>
                                    <p:cond delay="800"/>
                                  </p:stCondLst>
                                  <p:childTnLst>
                                    <p:set>
                                      <p:cBhvr>
                                        <p:cTn id="136" dur="1" fill="hold">
                                          <p:stCondLst>
                                            <p:cond delay="0"/>
                                          </p:stCondLst>
                                        </p:cTn>
                                        <p:tgtEl>
                                          <p:spTgt spid="47">
                                            <p:txEl>
                                              <p:pRg st="0" end="0"/>
                                            </p:txEl>
                                          </p:spTgt>
                                        </p:tgtEl>
                                        <p:attrNameLst>
                                          <p:attrName>style.visibility</p:attrName>
                                        </p:attrNameLst>
                                      </p:cBhvr>
                                      <p:to>
                                        <p:strVal val="visible"/>
                                      </p:to>
                                    </p:set>
                                    <p:animEffect transition="in" filter="fade">
                                      <p:cBhvr>
                                        <p:cTn id="137" dur="500"/>
                                        <p:tgtEl>
                                          <p:spTgt spid="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animBg="1"/>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300" fill="hold"/>
                        <p:tgtEl>
                          <p:spTgt spid="29"/>
                        </p:tgtEl>
                        <p:attrNameLst>
                          <p:attrName>ppt_w</p:attrName>
                        </p:attrNameLst>
                      </p:cBhvr>
                      <p:tavLst>
                        <p:tav tm="0">
                          <p:val>
                            <p:fltVal val="0"/>
                          </p:val>
                        </p:tav>
                        <p:tav tm="100000">
                          <p:val>
                            <p:strVal val="#ppt_w"/>
                          </p:val>
                        </p:tav>
                      </p:tavLst>
                    </p:anim>
                    <p:anim calcmode="lin" valueType="num">
                      <p:cBhvr>
                        <p:cTn dur="300" fill="hold"/>
                        <p:tgtEl>
                          <p:spTgt spid="29"/>
                        </p:tgtEl>
                        <p:attrNameLst>
                          <p:attrName>ppt_h</p:attrName>
                        </p:attrNameLst>
                      </p:cBhvr>
                      <p:tavLst>
                        <p:tav tm="0">
                          <p:val>
                            <p:fltVal val="0"/>
                          </p:val>
                        </p:tav>
                        <p:tav tm="100000">
                          <p:val>
                            <p:strVal val="#ppt_h"/>
                          </p:val>
                        </p:tav>
                      </p:tavLst>
                    </p:anim>
                    <p:animEffect transition="in" filter="fade">
                      <p:cBhvr>
                        <p:cTn dur="300"/>
                        <p:tgtEl>
                          <p:spTgt spid="29"/>
                        </p:tgtEl>
                      </p:cBhvr>
                    </p:animEffect>
                  </p:childTnLst>
                </p:cTn>
              </p:par>
            </p:tnLst>
          </p:tmpl>
        </p:tmplLst>
      </p:bldP>
      <p:bldP spid="30" grpId="0" build="p">
        <p:tmplLst>
          <p:tmpl lvl="1">
            <p:tnLst>
              <p:par>
                <p:cTn presetID="42" presetClass="entr" presetSubtype="0"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10" presetClass="entr" presetSubtype="0" fill="hold" nodeType="withEffect">
                  <p:stCondLst>
                    <p:cond delay="8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300" fill="hold"/>
                        <p:tgtEl>
                          <p:spTgt spid="33"/>
                        </p:tgtEl>
                        <p:attrNameLst>
                          <p:attrName>ppt_w</p:attrName>
                        </p:attrNameLst>
                      </p:cBhvr>
                      <p:tavLst>
                        <p:tav tm="0">
                          <p:val>
                            <p:fltVal val="0"/>
                          </p:val>
                        </p:tav>
                        <p:tav tm="100000">
                          <p:val>
                            <p:strVal val="#ppt_w"/>
                          </p:val>
                        </p:tav>
                      </p:tavLst>
                    </p:anim>
                    <p:anim calcmode="lin" valueType="num">
                      <p:cBhvr>
                        <p:cTn dur="300" fill="hold"/>
                        <p:tgtEl>
                          <p:spTgt spid="33"/>
                        </p:tgtEl>
                        <p:attrNameLst>
                          <p:attrName>ppt_h</p:attrName>
                        </p:attrNameLst>
                      </p:cBhvr>
                      <p:tavLst>
                        <p:tav tm="0">
                          <p:val>
                            <p:fltVal val="0"/>
                          </p:val>
                        </p:tav>
                        <p:tav tm="100000">
                          <p:val>
                            <p:strVal val="#ppt_h"/>
                          </p:val>
                        </p:tav>
                      </p:tavLst>
                    </p:anim>
                    <p:animEffect transition="in" filter="fade">
                      <p:cBhvr>
                        <p:cTn dur="300"/>
                        <p:tgtEl>
                          <p:spTgt spid="33"/>
                        </p:tgtEl>
                      </p:cBhvr>
                    </p:animEffect>
                  </p:childTnLst>
                </p:cTn>
              </p:par>
            </p:tnLst>
          </p:tmpl>
        </p:tmplLst>
      </p:bldP>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anim calcmode="lin" valueType="num">
                      <p:cBhvr>
                        <p:cTn dur="500" fill="hold"/>
                        <p:tgtEl>
                          <p:spTgt spid="34"/>
                        </p:tgtEl>
                        <p:attrNameLst>
                          <p:attrName>ppt_x</p:attrName>
                        </p:attrNameLst>
                      </p:cBhvr>
                      <p:tavLst>
                        <p:tav tm="0">
                          <p:val>
                            <p:strVal val="#ppt_x"/>
                          </p:val>
                        </p:tav>
                        <p:tav tm="100000">
                          <p:val>
                            <p:strVal val="#ppt_x"/>
                          </p:val>
                        </p:tav>
                      </p:tavLst>
                    </p:anim>
                    <p:anim calcmode="lin" valueType="num">
                      <p:cBhvr>
                        <p:cTn dur="5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10" presetClass="entr" presetSubtype="0" fill="hold" nodeType="withEffect">
                  <p:stCondLst>
                    <p:cond delay="8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animBg="1"/>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300" fill="hold"/>
                        <p:tgtEl>
                          <p:spTgt spid="37"/>
                        </p:tgtEl>
                        <p:attrNameLst>
                          <p:attrName>ppt_w</p:attrName>
                        </p:attrNameLst>
                      </p:cBhvr>
                      <p:tavLst>
                        <p:tav tm="0">
                          <p:val>
                            <p:fltVal val="0"/>
                          </p:val>
                        </p:tav>
                        <p:tav tm="100000">
                          <p:val>
                            <p:strVal val="#ppt_w"/>
                          </p:val>
                        </p:tav>
                      </p:tavLst>
                    </p:anim>
                    <p:anim calcmode="lin" valueType="num">
                      <p:cBhvr>
                        <p:cTn dur="300" fill="hold"/>
                        <p:tgtEl>
                          <p:spTgt spid="37"/>
                        </p:tgtEl>
                        <p:attrNameLst>
                          <p:attrName>ppt_h</p:attrName>
                        </p:attrNameLst>
                      </p:cBhvr>
                      <p:tavLst>
                        <p:tav tm="0">
                          <p:val>
                            <p:fltVal val="0"/>
                          </p:val>
                        </p:tav>
                        <p:tav tm="100000">
                          <p:val>
                            <p:strVal val="#ppt_h"/>
                          </p:val>
                        </p:tav>
                      </p:tavLst>
                    </p:anim>
                    <p:animEffect transition="in" filter="fade">
                      <p:cBhvr>
                        <p:cTn dur="300"/>
                        <p:tgtEl>
                          <p:spTgt spid="37"/>
                        </p:tgtEl>
                      </p:cBhvr>
                    </p:animEffect>
                  </p:childTnLst>
                </p:cTn>
              </p:par>
            </p:tnLst>
          </p:tmpl>
        </p:tmplLst>
      </p:bldP>
      <p:bldP spid="38" grpId="0" build="p">
        <p:tmplLst>
          <p:tmpl lvl="1">
            <p:tnLst>
              <p:par>
                <p:cTn presetID="42" presetClass="entr" presetSubtype="0" fill="hold" nodeType="withEffect">
                  <p:stCondLst>
                    <p:cond delay="2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anim calcmode="lin" valueType="num">
                      <p:cBhvr>
                        <p:cTn dur="500" fill="hold"/>
                        <p:tgtEl>
                          <p:spTgt spid="38"/>
                        </p:tgtEl>
                        <p:attrNameLst>
                          <p:attrName>ppt_x</p:attrName>
                        </p:attrNameLst>
                      </p:cBhvr>
                      <p:tavLst>
                        <p:tav tm="0">
                          <p:val>
                            <p:strVal val="#ppt_x"/>
                          </p:val>
                        </p:tav>
                        <p:tav tm="100000">
                          <p:val>
                            <p:strVal val="#ppt_x"/>
                          </p:val>
                        </p:tav>
                      </p:tavLst>
                    </p:anim>
                    <p:anim calcmode="lin" valueType="num">
                      <p:cBhvr>
                        <p:cTn dur="500" fill="hold"/>
                        <p:tgtEl>
                          <p:spTgt spid="38"/>
                        </p:tgtEl>
                        <p:attrNameLst>
                          <p:attrName>ppt_y</p:attrName>
                        </p:attrNameLst>
                      </p:cBhvr>
                      <p:tavLst>
                        <p:tav tm="0">
                          <p:val>
                            <p:strVal val="#ppt_y+.1"/>
                          </p:val>
                        </p:tav>
                        <p:tav tm="100000">
                          <p:val>
                            <p:strVal val="#ppt_y"/>
                          </p:val>
                        </p:tav>
                      </p:tavLst>
                    </p:anim>
                  </p:childTnLst>
                </p:cTn>
              </p:par>
            </p:tnLst>
          </p:tmpl>
        </p:tmplLst>
      </p:bldP>
      <p:bldP spid="39" grpId="0" build="p">
        <p:tmplLst>
          <p:tmpl lvl="1">
            <p:tnLst>
              <p:par>
                <p:cTn presetID="10" presetClass="entr" presetSubtype="0" fill="hold" nodeType="withEffect">
                  <p:stCondLst>
                    <p:cond delay="8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animBg="1"/>
      <p:bldP spid="41" grpId="0" build="p">
        <p:tmplLst>
          <p:tmpl lvl="1">
            <p:tnLst>
              <p:par>
                <p:cTn presetID="53" presetClass="entr" presetSubtype="16"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300" fill="hold"/>
                        <p:tgtEl>
                          <p:spTgt spid="41"/>
                        </p:tgtEl>
                        <p:attrNameLst>
                          <p:attrName>ppt_w</p:attrName>
                        </p:attrNameLst>
                      </p:cBhvr>
                      <p:tavLst>
                        <p:tav tm="0">
                          <p:val>
                            <p:fltVal val="0"/>
                          </p:val>
                        </p:tav>
                        <p:tav tm="100000">
                          <p:val>
                            <p:strVal val="#ppt_w"/>
                          </p:val>
                        </p:tav>
                      </p:tavLst>
                    </p:anim>
                    <p:anim calcmode="lin" valueType="num">
                      <p:cBhvr>
                        <p:cTn dur="300" fill="hold"/>
                        <p:tgtEl>
                          <p:spTgt spid="41"/>
                        </p:tgtEl>
                        <p:attrNameLst>
                          <p:attrName>ppt_h</p:attrName>
                        </p:attrNameLst>
                      </p:cBhvr>
                      <p:tavLst>
                        <p:tav tm="0">
                          <p:val>
                            <p:fltVal val="0"/>
                          </p:val>
                        </p:tav>
                        <p:tav tm="100000">
                          <p:val>
                            <p:strVal val="#ppt_h"/>
                          </p:val>
                        </p:tav>
                      </p:tavLst>
                    </p:anim>
                    <p:animEffect transition="in" filter="fade">
                      <p:cBhvr>
                        <p:cTn dur="300"/>
                        <p:tgtEl>
                          <p:spTgt spid="41"/>
                        </p:tgtEl>
                      </p:cBhvr>
                    </p:animEffect>
                  </p:childTnLst>
                </p:cTn>
              </p:par>
            </p:tnLst>
          </p:tmpl>
        </p:tmplLst>
      </p:bldP>
      <p:bldP spid="42" grpId="0" build="p">
        <p:tmplLst>
          <p:tmpl lvl="1">
            <p:tnLst>
              <p:par>
                <p:cTn presetID="42"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anim calcmode="lin" valueType="num">
                      <p:cBhvr>
                        <p:cTn dur="500" fill="hold"/>
                        <p:tgtEl>
                          <p:spTgt spid="42"/>
                        </p:tgtEl>
                        <p:attrNameLst>
                          <p:attrName>ppt_x</p:attrName>
                        </p:attrNameLst>
                      </p:cBhvr>
                      <p:tavLst>
                        <p:tav tm="0">
                          <p:val>
                            <p:strVal val="#ppt_x"/>
                          </p:val>
                        </p:tav>
                        <p:tav tm="100000">
                          <p:val>
                            <p:strVal val="#ppt_x"/>
                          </p:val>
                        </p:tav>
                      </p:tavLst>
                    </p:anim>
                    <p:anim calcmode="lin" valueType="num">
                      <p:cBhvr>
                        <p:cTn dur="500" fill="hold"/>
                        <p:tgtEl>
                          <p:spTgt spid="42"/>
                        </p:tgtEl>
                        <p:attrNameLst>
                          <p:attrName>ppt_y</p:attrName>
                        </p:attrNameLst>
                      </p:cBhvr>
                      <p:tavLst>
                        <p:tav tm="0">
                          <p:val>
                            <p:strVal val="#ppt_y+.1"/>
                          </p:val>
                        </p:tav>
                        <p:tav tm="100000">
                          <p:val>
                            <p:strVal val="#ppt_y"/>
                          </p:val>
                        </p:tav>
                      </p:tavLst>
                    </p:anim>
                  </p:childTnLst>
                </p:cTn>
              </p:par>
            </p:tnLst>
          </p:tmpl>
        </p:tmplLst>
      </p:bldP>
      <p:bldP spid="43" grpId="0" build="p">
        <p:tmplLst>
          <p:tmpl lvl="1">
            <p:tnLst>
              <p:par>
                <p:cTn presetID="10" presetClass="entr" presetSubtype="0" fill="hold" nodeType="withEffect">
                  <p:stCondLst>
                    <p:cond delay="8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animBg="1"/>
      <p:bldP spid="45" grpId="0" build="p">
        <p:tmplLst>
          <p:tmpl lvl="1">
            <p:tnLst>
              <p:par>
                <p:cTn presetID="53" presetClass="entr" presetSubtype="16"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 calcmode="lin" valueType="num">
                      <p:cBhvr>
                        <p:cTn dur="300" fill="hold"/>
                        <p:tgtEl>
                          <p:spTgt spid="45"/>
                        </p:tgtEl>
                        <p:attrNameLst>
                          <p:attrName>ppt_w</p:attrName>
                        </p:attrNameLst>
                      </p:cBhvr>
                      <p:tavLst>
                        <p:tav tm="0">
                          <p:val>
                            <p:fltVal val="0"/>
                          </p:val>
                        </p:tav>
                        <p:tav tm="100000">
                          <p:val>
                            <p:strVal val="#ppt_w"/>
                          </p:val>
                        </p:tav>
                      </p:tavLst>
                    </p:anim>
                    <p:anim calcmode="lin" valueType="num">
                      <p:cBhvr>
                        <p:cTn dur="300" fill="hold"/>
                        <p:tgtEl>
                          <p:spTgt spid="45"/>
                        </p:tgtEl>
                        <p:attrNameLst>
                          <p:attrName>ppt_h</p:attrName>
                        </p:attrNameLst>
                      </p:cBhvr>
                      <p:tavLst>
                        <p:tav tm="0">
                          <p:val>
                            <p:fltVal val="0"/>
                          </p:val>
                        </p:tav>
                        <p:tav tm="100000">
                          <p:val>
                            <p:strVal val="#ppt_h"/>
                          </p:val>
                        </p:tav>
                      </p:tavLst>
                    </p:anim>
                    <p:animEffect transition="in" filter="fade">
                      <p:cBhvr>
                        <p:cTn dur="300"/>
                        <p:tgtEl>
                          <p:spTgt spid="45"/>
                        </p:tgtEl>
                      </p:cBhvr>
                    </p:animEffect>
                  </p:childTnLst>
                </p:cTn>
              </p:par>
            </p:tnLst>
          </p:tmpl>
        </p:tmplLst>
      </p:bldP>
      <p:bldP spid="46" grpId="0" build="p">
        <p:tmplLst>
          <p:tmpl lvl="1">
            <p:tnLst>
              <p:par>
                <p:cTn presetID="42" presetClass="entr" presetSubtype="0" fill="hold" nodeType="withEffect">
                  <p:stCondLst>
                    <p:cond delay="2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anim calcmode="lin" valueType="num">
                      <p:cBhvr>
                        <p:cTn dur="500" fill="hold"/>
                        <p:tgtEl>
                          <p:spTgt spid="46"/>
                        </p:tgtEl>
                        <p:attrNameLst>
                          <p:attrName>ppt_x</p:attrName>
                        </p:attrNameLst>
                      </p:cBhvr>
                      <p:tavLst>
                        <p:tav tm="0">
                          <p:val>
                            <p:strVal val="#ppt_x"/>
                          </p:val>
                        </p:tav>
                        <p:tav tm="100000">
                          <p:val>
                            <p:strVal val="#ppt_x"/>
                          </p:val>
                        </p:tav>
                      </p:tavLst>
                    </p:anim>
                    <p:anim calcmode="lin" valueType="num">
                      <p:cBhvr>
                        <p:cTn dur="500" fill="hold"/>
                        <p:tgtEl>
                          <p:spTgt spid="46"/>
                        </p:tgtEl>
                        <p:attrNameLst>
                          <p:attrName>ppt_y</p:attrName>
                        </p:attrNameLst>
                      </p:cBhvr>
                      <p:tavLst>
                        <p:tav tm="0">
                          <p:val>
                            <p:strVal val="#ppt_y+.1"/>
                          </p:val>
                        </p:tav>
                        <p:tav tm="100000">
                          <p:val>
                            <p:strVal val="#ppt_y"/>
                          </p:val>
                        </p:tav>
                      </p:tavLst>
                    </p:anim>
                  </p:childTnLst>
                </p:cTn>
              </p:par>
            </p:tnLst>
          </p:tmpl>
        </p:tmplLst>
      </p:bldP>
      <p:bldP spid="47" grpId="0" build="p">
        <p:tmplLst>
          <p:tmpl lvl="1">
            <p:tnLst>
              <p:par>
                <p:cTn presetID="10" presetClass="entr" presetSubtype="0" fill="hold" nodeType="withEffect">
                  <p:stCondLst>
                    <p:cond delay="8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conic list 3">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smtClean="0"/>
              <a:t>Text </a:t>
            </a:r>
            <a:r>
              <a:rPr lang="es-ES_tradnl" dirty="0" err="1" smtClean="0"/>
              <a:t>example</a:t>
            </a:r>
            <a:endParaRPr lang="es-ES_tradnl" dirty="0" smtClean="0"/>
          </a:p>
        </p:txBody>
      </p:sp>
      <p:sp>
        <p:nvSpPr>
          <p:cNvPr id="9"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3" name="Rounded Rectangle 2"/>
          <p:cNvSpPr/>
          <p:nvPr userDrawn="1"/>
        </p:nvSpPr>
        <p:spPr>
          <a:xfrm>
            <a:off x="483132" y="1229006"/>
            <a:ext cx="2272768" cy="58721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 Placeholder 7"/>
          <p:cNvSpPr>
            <a:spLocks noGrp="1"/>
          </p:cNvSpPr>
          <p:nvPr>
            <p:ph type="body" sz="quarter" idx="39" hasCustomPrompt="1"/>
          </p:nvPr>
        </p:nvSpPr>
        <p:spPr>
          <a:xfrm>
            <a:off x="826035" y="1263297"/>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smtClean="0"/>
              <a:t>icon</a:t>
            </a:r>
            <a:endParaRPr lang="es-ES_tradnl" dirty="0" smtClean="0"/>
          </a:p>
        </p:txBody>
      </p:sp>
      <p:grpSp>
        <p:nvGrpSpPr>
          <p:cNvPr id="28" name="Group 27"/>
          <p:cNvGrpSpPr/>
          <p:nvPr userDrawn="1"/>
        </p:nvGrpSpPr>
        <p:grpSpPr>
          <a:xfrm>
            <a:off x="75982" y="289155"/>
            <a:ext cx="287999" cy="256629"/>
            <a:chOff x="5270500" y="1460500"/>
            <a:chExt cx="1701800" cy="2705100"/>
          </a:xfrm>
        </p:grpSpPr>
        <p:sp>
          <p:nvSpPr>
            <p:cNvPr id="29" name="Rounded Rectangle 28"/>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ounded Rectangle 2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ounded Rectangle 3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2" name="Text Placeholder 7"/>
          <p:cNvSpPr>
            <a:spLocks noGrp="1"/>
          </p:cNvSpPr>
          <p:nvPr>
            <p:ph type="body" sz="quarter" idx="55" hasCustomPrompt="1"/>
          </p:nvPr>
        </p:nvSpPr>
        <p:spPr>
          <a:xfrm>
            <a:off x="1438806" y="1370933"/>
            <a:ext cx="118586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smtClean="0"/>
              <a:t>80%</a:t>
            </a:r>
            <a:endParaRPr lang="es-ES_tradnl" dirty="0" smtClean="0"/>
          </a:p>
        </p:txBody>
      </p:sp>
      <p:sp>
        <p:nvSpPr>
          <p:cNvPr id="38" name="Text Placeholder 7"/>
          <p:cNvSpPr>
            <a:spLocks noGrp="1"/>
          </p:cNvSpPr>
          <p:nvPr>
            <p:ph type="body" sz="quarter" idx="19" hasCustomPrompt="1"/>
          </p:nvPr>
        </p:nvSpPr>
        <p:spPr>
          <a:xfrm>
            <a:off x="452438" y="1941703"/>
            <a:ext cx="2303462" cy="171338"/>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39" name="Text Placeholder 2"/>
          <p:cNvSpPr>
            <a:spLocks noGrp="1"/>
          </p:cNvSpPr>
          <p:nvPr>
            <p:ph type="body" sz="quarter" idx="16" hasCustomPrompt="1"/>
          </p:nvPr>
        </p:nvSpPr>
        <p:spPr>
          <a:xfrm>
            <a:off x="452442" y="2234962"/>
            <a:ext cx="2303461"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a:t>
            </a:r>
            <a:r>
              <a:rPr lang="en-US" dirty="0" smtClean="0"/>
              <a:t>.</a:t>
            </a:r>
            <a:endParaRPr lang="en-US" dirty="0" smtClean="0"/>
          </a:p>
        </p:txBody>
      </p:sp>
      <p:sp>
        <p:nvSpPr>
          <p:cNvPr id="65" name="Rounded Rectangle 64"/>
          <p:cNvSpPr/>
          <p:nvPr userDrawn="1"/>
        </p:nvSpPr>
        <p:spPr>
          <a:xfrm>
            <a:off x="3411538" y="1229006"/>
            <a:ext cx="2303462" cy="587216"/>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Text Placeholder 7"/>
          <p:cNvSpPr>
            <a:spLocks noGrp="1"/>
          </p:cNvSpPr>
          <p:nvPr>
            <p:ph type="body" sz="quarter" idx="40" hasCustomPrompt="1"/>
          </p:nvPr>
        </p:nvSpPr>
        <p:spPr>
          <a:xfrm>
            <a:off x="3785135" y="1263297"/>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smtClean="0"/>
              <a:t>icon</a:t>
            </a:r>
            <a:endParaRPr lang="es-ES_tradnl" dirty="0" smtClean="0"/>
          </a:p>
        </p:txBody>
      </p:sp>
      <p:sp>
        <p:nvSpPr>
          <p:cNvPr id="69" name="Text Placeholder 7"/>
          <p:cNvSpPr>
            <a:spLocks noGrp="1"/>
          </p:cNvSpPr>
          <p:nvPr>
            <p:ph type="body" sz="quarter" idx="56" hasCustomPrompt="1"/>
          </p:nvPr>
        </p:nvSpPr>
        <p:spPr>
          <a:xfrm>
            <a:off x="4364040" y="1370933"/>
            <a:ext cx="118586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smtClean="0"/>
              <a:t>80%</a:t>
            </a:r>
            <a:endParaRPr lang="es-ES_tradnl" dirty="0" smtClean="0"/>
          </a:p>
        </p:txBody>
      </p:sp>
      <p:sp>
        <p:nvSpPr>
          <p:cNvPr id="71" name="Text Placeholder 7"/>
          <p:cNvSpPr>
            <a:spLocks noGrp="1"/>
          </p:cNvSpPr>
          <p:nvPr>
            <p:ph type="body" sz="quarter" idx="41" hasCustomPrompt="1"/>
          </p:nvPr>
        </p:nvSpPr>
        <p:spPr>
          <a:xfrm>
            <a:off x="3411538" y="1941703"/>
            <a:ext cx="2303462" cy="171338"/>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92" name="Text Placeholder 2"/>
          <p:cNvSpPr>
            <a:spLocks noGrp="1"/>
          </p:cNvSpPr>
          <p:nvPr>
            <p:ph type="body" sz="quarter" idx="42" hasCustomPrompt="1"/>
          </p:nvPr>
        </p:nvSpPr>
        <p:spPr>
          <a:xfrm>
            <a:off x="3411542" y="2234962"/>
            <a:ext cx="2303461"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a:t>
            </a:r>
            <a:r>
              <a:rPr lang="en-US" dirty="0" smtClean="0"/>
              <a:t>.</a:t>
            </a:r>
            <a:endParaRPr lang="en-US" dirty="0" smtClean="0"/>
          </a:p>
        </p:txBody>
      </p:sp>
      <p:sp>
        <p:nvSpPr>
          <p:cNvPr id="110" name="Rounded Rectangle 109"/>
          <p:cNvSpPr/>
          <p:nvPr userDrawn="1"/>
        </p:nvSpPr>
        <p:spPr>
          <a:xfrm>
            <a:off x="6378576" y="1229006"/>
            <a:ext cx="2303462" cy="587216"/>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Text Placeholder 7"/>
          <p:cNvSpPr>
            <a:spLocks noGrp="1"/>
          </p:cNvSpPr>
          <p:nvPr>
            <p:ph type="body" sz="quarter" idx="43" hasCustomPrompt="1"/>
          </p:nvPr>
        </p:nvSpPr>
        <p:spPr>
          <a:xfrm>
            <a:off x="6752173" y="1263297"/>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smtClean="0"/>
              <a:t>icon</a:t>
            </a:r>
            <a:endParaRPr lang="es-ES_tradnl" dirty="0" smtClean="0"/>
          </a:p>
        </p:txBody>
      </p:sp>
      <p:sp>
        <p:nvSpPr>
          <p:cNvPr id="112" name="Text Placeholder 7"/>
          <p:cNvSpPr>
            <a:spLocks noGrp="1"/>
          </p:cNvSpPr>
          <p:nvPr>
            <p:ph type="body" sz="quarter" idx="57" hasCustomPrompt="1"/>
          </p:nvPr>
        </p:nvSpPr>
        <p:spPr>
          <a:xfrm>
            <a:off x="7314145" y="1370933"/>
            <a:ext cx="118586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smtClean="0"/>
              <a:t>80%</a:t>
            </a:r>
            <a:endParaRPr lang="es-ES_tradnl" dirty="0" smtClean="0"/>
          </a:p>
        </p:txBody>
      </p:sp>
      <p:sp>
        <p:nvSpPr>
          <p:cNvPr id="113" name="Text Placeholder 7"/>
          <p:cNvSpPr>
            <a:spLocks noGrp="1"/>
          </p:cNvSpPr>
          <p:nvPr>
            <p:ph type="body" sz="quarter" idx="44" hasCustomPrompt="1"/>
          </p:nvPr>
        </p:nvSpPr>
        <p:spPr>
          <a:xfrm>
            <a:off x="6378576" y="1941703"/>
            <a:ext cx="2303462" cy="171338"/>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14" name="Text Placeholder 2"/>
          <p:cNvSpPr>
            <a:spLocks noGrp="1"/>
          </p:cNvSpPr>
          <p:nvPr>
            <p:ph type="body" sz="quarter" idx="45" hasCustomPrompt="1"/>
          </p:nvPr>
        </p:nvSpPr>
        <p:spPr>
          <a:xfrm>
            <a:off x="6378580" y="2234962"/>
            <a:ext cx="2303461"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a:t>
            </a:r>
            <a:r>
              <a:rPr lang="en-US" dirty="0" smtClean="0"/>
              <a:t>.</a:t>
            </a:r>
            <a:endParaRPr lang="en-US" dirty="0" smtClean="0"/>
          </a:p>
        </p:txBody>
      </p:sp>
      <p:sp>
        <p:nvSpPr>
          <p:cNvPr id="130" name="Rounded Rectangle 129"/>
          <p:cNvSpPr/>
          <p:nvPr userDrawn="1"/>
        </p:nvSpPr>
        <p:spPr>
          <a:xfrm>
            <a:off x="483135" y="3050184"/>
            <a:ext cx="2272767" cy="58721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Text Placeholder 7"/>
          <p:cNvSpPr>
            <a:spLocks noGrp="1"/>
          </p:cNvSpPr>
          <p:nvPr>
            <p:ph type="body" sz="quarter" idx="46" hasCustomPrompt="1"/>
          </p:nvPr>
        </p:nvSpPr>
        <p:spPr>
          <a:xfrm>
            <a:off x="826035" y="3084475"/>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smtClean="0"/>
              <a:t>icon</a:t>
            </a:r>
            <a:endParaRPr lang="es-ES_tradnl" dirty="0" smtClean="0"/>
          </a:p>
        </p:txBody>
      </p:sp>
      <p:sp>
        <p:nvSpPr>
          <p:cNvPr id="136" name="Text Placeholder 7"/>
          <p:cNvSpPr>
            <a:spLocks noGrp="1"/>
          </p:cNvSpPr>
          <p:nvPr>
            <p:ph type="body" sz="quarter" idx="58" hasCustomPrompt="1"/>
          </p:nvPr>
        </p:nvSpPr>
        <p:spPr>
          <a:xfrm>
            <a:off x="1438806" y="3191153"/>
            <a:ext cx="118586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smtClean="0"/>
              <a:t>80%</a:t>
            </a:r>
            <a:endParaRPr lang="es-ES_tradnl" dirty="0" smtClean="0"/>
          </a:p>
        </p:txBody>
      </p:sp>
      <p:sp>
        <p:nvSpPr>
          <p:cNvPr id="139" name="Text Placeholder 7"/>
          <p:cNvSpPr>
            <a:spLocks noGrp="1"/>
          </p:cNvSpPr>
          <p:nvPr>
            <p:ph type="body" sz="quarter" idx="47" hasCustomPrompt="1"/>
          </p:nvPr>
        </p:nvSpPr>
        <p:spPr>
          <a:xfrm>
            <a:off x="452438" y="3762880"/>
            <a:ext cx="2303462" cy="171338"/>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40" name="Text Placeholder 2"/>
          <p:cNvSpPr>
            <a:spLocks noGrp="1"/>
          </p:cNvSpPr>
          <p:nvPr>
            <p:ph type="body" sz="quarter" idx="48" hasCustomPrompt="1"/>
          </p:nvPr>
        </p:nvSpPr>
        <p:spPr>
          <a:xfrm>
            <a:off x="452442" y="4071379"/>
            <a:ext cx="2303461"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a:t>
            </a:r>
            <a:r>
              <a:rPr lang="en-US" dirty="0" smtClean="0"/>
              <a:t>.</a:t>
            </a:r>
            <a:endParaRPr lang="en-US" dirty="0" smtClean="0"/>
          </a:p>
        </p:txBody>
      </p:sp>
      <p:sp>
        <p:nvSpPr>
          <p:cNvPr id="145" name="Rounded Rectangle 144"/>
          <p:cNvSpPr/>
          <p:nvPr userDrawn="1"/>
        </p:nvSpPr>
        <p:spPr>
          <a:xfrm>
            <a:off x="3411540" y="3050184"/>
            <a:ext cx="2303460" cy="587216"/>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 name="Text Placeholder 7"/>
          <p:cNvSpPr>
            <a:spLocks noGrp="1"/>
          </p:cNvSpPr>
          <p:nvPr>
            <p:ph type="body" sz="quarter" idx="49" hasCustomPrompt="1"/>
          </p:nvPr>
        </p:nvSpPr>
        <p:spPr>
          <a:xfrm>
            <a:off x="3785135" y="3084475"/>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smtClean="0"/>
              <a:t>icon</a:t>
            </a:r>
            <a:endParaRPr lang="es-ES_tradnl" dirty="0" smtClean="0"/>
          </a:p>
        </p:txBody>
      </p:sp>
      <p:sp>
        <p:nvSpPr>
          <p:cNvPr id="149" name="Text Placeholder 7"/>
          <p:cNvSpPr>
            <a:spLocks noGrp="1"/>
          </p:cNvSpPr>
          <p:nvPr>
            <p:ph type="body" sz="quarter" idx="59" hasCustomPrompt="1"/>
          </p:nvPr>
        </p:nvSpPr>
        <p:spPr>
          <a:xfrm>
            <a:off x="4364040" y="3191153"/>
            <a:ext cx="118586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smtClean="0"/>
              <a:t>80%</a:t>
            </a:r>
            <a:endParaRPr lang="es-ES_tradnl" dirty="0" smtClean="0"/>
          </a:p>
        </p:txBody>
      </p:sp>
      <p:sp>
        <p:nvSpPr>
          <p:cNvPr id="151" name="Text Placeholder 7"/>
          <p:cNvSpPr>
            <a:spLocks noGrp="1"/>
          </p:cNvSpPr>
          <p:nvPr>
            <p:ph type="body" sz="quarter" idx="50" hasCustomPrompt="1"/>
          </p:nvPr>
        </p:nvSpPr>
        <p:spPr>
          <a:xfrm>
            <a:off x="3411538" y="3762880"/>
            <a:ext cx="2303462" cy="171338"/>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52" name="Text Placeholder 2"/>
          <p:cNvSpPr>
            <a:spLocks noGrp="1"/>
          </p:cNvSpPr>
          <p:nvPr>
            <p:ph type="body" sz="quarter" idx="51" hasCustomPrompt="1"/>
          </p:nvPr>
        </p:nvSpPr>
        <p:spPr>
          <a:xfrm>
            <a:off x="3411542" y="4071379"/>
            <a:ext cx="2303461"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a:t>
            </a:r>
            <a:r>
              <a:rPr lang="en-US" dirty="0" smtClean="0"/>
              <a:t>.</a:t>
            </a:r>
            <a:endParaRPr lang="en-US" dirty="0" smtClean="0"/>
          </a:p>
        </p:txBody>
      </p:sp>
      <p:sp>
        <p:nvSpPr>
          <p:cNvPr id="155" name="Rounded Rectangle 154"/>
          <p:cNvSpPr/>
          <p:nvPr userDrawn="1"/>
        </p:nvSpPr>
        <p:spPr>
          <a:xfrm>
            <a:off x="6378578" y="3050184"/>
            <a:ext cx="2303460" cy="587216"/>
          </a:xfrm>
          <a:prstGeom prst="roundRect">
            <a:avLst>
              <a:gd name="adj"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Text Placeholder 7"/>
          <p:cNvSpPr>
            <a:spLocks noGrp="1"/>
          </p:cNvSpPr>
          <p:nvPr>
            <p:ph type="body" sz="quarter" idx="52" hasCustomPrompt="1"/>
          </p:nvPr>
        </p:nvSpPr>
        <p:spPr>
          <a:xfrm>
            <a:off x="6752173" y="3084475"/>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smtClean="0"/>
              <a:t>icon</a:t>
            </a:r>
            <a:endParaRPr lang="es-ES_tradnl" dirty="0" smtClean="0"/>
          </a:p>
        </p:txBody>
      </p:sp>
      <p:sp>
        <p:nvSpPr>
          <p:cNvPr id="157" name="Text Placeholder 7"/>
          <p:cNvSpPr>
            <a:spLocks noGrp="1"/>
          </p:cNvSpPr>
          <p:nvPr>
            <p:ph type="body" sz="quarter" idx="60" hasCustomPrompt="1"/>
          </p:nvPr>
        </p:nvSpPr>
        <p:spPr>
          <a:xfrm>
            <a:off x="7314145" y="3191153"/>
            <a:ext cx="118586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smtClean="0"/>
              <a:t>80%</a:t>
            </a:r>
            <a:endParaRPr lang="es-ES_tradnl" dirty="0" smtClean="0"/>
          </a:p>
        </p:txBody>
      </p:sp>
      <p:sp>
        <p:nvSpPr>
          <p:cNvPr id="158" name="Text Placeholder 7"/>
          <p:cNvSpPr>
            <a:spLocks noGrp="1"/>
          </p:cNvSpPr>
          <p:nvPr>
            <p:ph type="body" sz="quarter" idx="53" hasCustomPrompt="1"/>
          </p:nvPr>
        </p:nvSpPr>
        <p:spPr>
          <a:xfrm>
            <a:off x="6378576" y="3762880"/>
            <a:ext cx="2303462" cy="171338"/>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59" name="Text Placeholder 2"/>
          <p:cNvSpPr>
            <a:spLocks noGrp="1"/>
          </p:cNvSpPr>
          <p:nvPr>
            <p:ph type="body" sz="quarter" idx="54" hasCustomPrompt="1"/>
          </p:nvPr>
        </p:nvSpPr>
        <p:spPr>
          <a:xfrm>
            <a:off x="6378580" y="4071379"/>
            <a:ext cx="2303461"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a:t>
            </a:r>
            <a:r>
              <a:rPr lang="en-US" dirty="0" smtClean="0"/>
              <a:t>.</a:t>
            </a:r>
            <a:endParaRPr lang="en-US"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400" fill="hold"/>
                                        <p:tgtEl>
                                          <p:spTgt spid="3"/>
                                        </p:tgtEl>
                                        <p:attrNameLst>
                                          <p:attrName>ppt_w</p:attrName>
                                        </p:attrNameLst>
                                      </p:cBhvr>
                                      <p:tavLst>
                                        <p:tav tm="0">
                                          <p:val>
                                            <p:fltVal val="0"/>
                                          </p:val>
                                        </p:tav>
                                        <p:tav tm="100000">
                                          <p:val>
                                            <p:strVal val="#ppt_w"/>
                                          </p:val>
                                        </p:tav>
                                      </p:tavLst>
                                    </p:anim>
                                    <p:anim calcmode="lin" valueType="num">
                                      <p:cBhvr>
                                        <p:cTn id="22" dur="400" fill="hold"/>
                                        <p:tgtEl>
                                          <p:spTgt spid="3"/>
                                        </p:tgtEl>
                                        <p:attrNameLst>
                                          <p:attrName>ppt_h</p:attrName>
                                        </p:attrNameLst>
                                      </p:cBhvr>
                                      <p:tavLst>
                                        <p:tav tm="0">
                                          <p:val>
                                            <p:fltVal val="0"/>
                                          </p:val>
                                        </p:tav>
                                        <p:tav tm="100000">
                                          <p:val>
                                            <p:strVal val="#ppt_h"/>
                                          </p:val>
                                        </p:tav>
                                      </p:tavLst>
                                    </p:anim>
                                    <p:animEffect transition="in" filter="fade">
                                      <p:cBhvr>
                                        <p:cTn id="23" dur="400"/>
                                        <p:tgtEl>
                                          <p:spTgt spid="3"/>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p:cTn id="27"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8"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9" dur="300"/>
                                        <p:tgtEl>
                                          <p:spTgt spid="13">
                                            <p:txEl>
                                              <p:pRg st="0" end="0"/>
                                            </p:txEl>
                                          </p:spTgt>
                                        </p:tgtEl>
                                      </p:cBhvr>
                                    </p:animEffect>
                                  </p:childTnLst>
                                </p:cTn>
                              </p:par>
                              <p:par>
                                <p:cTn id="30" presetID="42" presetClass="entr" presetSubtype="0" fill="hold" grpId="0" nodeType="withEffect">
                                  <p:stCondLst>
                                    <p:cond delay="200"/>
                                  </p:stCondLst>
                                  <p:childTnLst>
                                    <p:set>
                                      <p:cBhvr>
                                        <p:cTn id="31" dur="1" fill="hold">
                                          <p:stCondLst>
                                            <p:cond delay="0"/>
                                          </p:stCondLst>
                                        </p:cTn>
                                        <p:tgtEl>
                                          <p:spTgt spid="32">
                                            <p:txEl>
                                              <p:pRg st="0" end="0"/>
                                            </p:txEl>
                                          </p:spTgt>
                                        </p:tgtEl>
                                        <p:attrNameLst>
                                          <p:attrName>style.visibility</p:attrName>
                                        </p:attrNameLst>
                                      </p:cBhvr>
                                      <p:to>
                                        <p:strVal val="visible"/>
                                      </p:to>
                                    </p:set>
                                    <p:animEffect transition="in" filter="fade">
                                      <p:cBhvr>
                                        <p:cTn id="32" dur="400"/>
                                        <p:tgtEl>
                                          <p:spTgt spid="32">
                                            <p:txEl>
                                              <p:pRg st="0" end="0"/>
                                            </p:txEl>
                                          </p:spTgt>
                                        </p:tgtEl>
                                      </p:cBhvr>
                                    </p:animEffect>
                                    <p:anim calcmode="lin" valueType="num">
                                      <p:cBhvr>
                                        <p:cTn id="33" dur="4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34" dur="400" fill="hold"/>
                                        <p:tgtEl>
                                          <p:spTgt spid="32">
                                            <p:txEl>
                                              <p:pRg st="0" end="0"/>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00"/>
                                  </p:stCondLst>
                                  <p:childTnLst>
                                    <p:set>
                                      <p:cBhvr>
                                        <p:cTn id="36" dur="1" fill="hold">
                                          <p:stCondLst>
                                            <p:cond delay="0"/>
                                          </p:stCondLst>
                                        </p:cTn>
                                        <p:tgtEl>
                                          <p:spTgt spid="38">
                                            <p:txEl>
                                              <p:pRg st="0" end="0"/>
                                            </p:txEl>
                                          </p:spTgt>
                                        </p:tgtEl>
                                        <p:attrNameLst>
                                          <p:attrName>style.visibility</p:attrName>
                                        </p:attrNameLst>
                                      </p:cBhvr>
                                      <p:to>
                                        <p:strVal val="visible"/>
                                      </p:to>
                                    </p:set>
                                    <p:animEffect transition="in" filter="fade">
                                      <p:cBhvr>
                                        <p:cTn id="37" dur="500"/>
                                        <p:tgtEl>
                                          <p:spTgt spid="38">
                                            <p:txEl>
                                              <p:pRg st="0" end="0"/>
                                            </p:txEl>
                                          </p:spTgt>
                                        </p:tgtEl>
                                      </p:cBhvr>
                                    </p:animEffect>
                                    <p:anim calcmode="lin" valueType="num">
                                      <p:cBhvr>
                                        <p:cTn id="38"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39" dur="500" fill="hold"/>
                                        <p:tgtEl>
                                          <p:spTgt spid="38">
                                            <p:txEl>
                                              <p:pRg st="0" end="0"/>
                                            </p:txEl>
                                          </p:spTgt>
                                        </p:tgtEl>
                                        <p:attrNameLst>
                                          <p:attrName>ppt_y</p:attrName>
                                        </p:attrNameLst>
                                      </p:cBhvr>
                                      <p:tavLst>
                                        <p:tav tm="0">
                                          <p:val>
                                            <p:strVal val="#ppt_y+.1"/>
                                          </p:val>
                                        </p:tav>
                                        <p:tav tm="100000">
                                          <p:val>
                                            <p:strVal val="#ppt_y"/>
                                          </p:val>
                                        </p:tav>
                                      </p:tavLst>
                                    </p:anim>
                                  </p:childTnLst>
                                </p:cTn>
                              </p:par>
                              <p:par>
                                <p:cTn id="40" presetID="10" presetClass="entr" presetSubtype="0" fill="hold" grpId="0" nodeType="withEffect">
                                  <p:stCondLst>
                                    <p:cond delay="800"/>
                                  </p:stCondLst>
                                  <p:childTnLst>
                                    <p:set>
                                      <p:cBhvr>
                                        <p:cTn id="41" dur="1" fill="hold">
                                          <p:stCondLst>
                                            <p:cond delay="0"/>
                                          </p:stCondLst>
                                        </p:cTn>
                                        <p:tgtEl>
                                          <p:spTgt spid="39">
                                            <p:txEl>
                                              <p:pRg st="0" end="0"/>
                                            </p:txEl>
                                          </p:spTgt>
                                        </p:tgtEl>
                                        <p:attrNameLst>
                                          <p:attrName>style.visibility</p:attrName>
                                        </p:attrNameLst>
                                      </p:cBhvr>
                                      <p:to>
                                        <p:strVal val="visible"/>
                                      </p:to>
                                    </p:set>
                                    <p:animEffect transition="in" filter="fade">
                                      <p:cBhvr>
                                        <p:cTn id="42" dur="500"/>
                                        <p:tgtEl>
                                          <p:spTgt spid="39">
                                            <p:txEl>
                                              <p:pRg st="0" end="0"/>
                                            </p:txEl>
                                          </p:spTgt>
                                        </p:tgtEl>
                                      </p:cBhvr>
                                    </p:animEffect>
                                  </p:childTnLst>
                                </p:cTn>
                              </p:par>
                            </p:childTnLst>
                          </p:cTn>
                        </p:par>
                        <p:par>
                          <p:cTn id="43" fill="hold">
                            <p:stCondLst>
                              <p:cond delay="1500"/>
                            </p:stCondLst>
                            <p:childTnLst>
                              <p:par>
                                <p:cTn id="44" presetID="53" presetClass="entr" presetSubtype="16"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400" fill="hold"/>
                                        <p:tgtEl>
                                          <p:spTgt spid="65"/>
                                        </p:tgtEl>
                                        <p:attrNameLst>
                                          <p:attrName>ppt_w</p:attrName>
                                        </p:attrNameLst>
                                      </p:cBhvr>
                                      <p:tavLst>
                                        <p:tav tm="0">
                                          <p:val>
                                            <p:fltVal val="0"/>
                                          </p:val>
                                        </p:tav>
                                        <p:tav tm="100000">
                                          <p:val>
                                            <p:strVal val="#ppt_w"/>
                                          </p:val>
                                        </p:tav>
                                      </p:tavLst>
                                    </p:anim>
                                    <p:anim calcmode="lin" valueType="num">
                                      <p:cBhvr>
                                        <p:cTn id="47" dur="400" fill="hold"/>
                                        <p:tgtEl>
                                          <p:spTgt spid="65"/>
                                        </p:tgtEl>
                                        <p:attrNameLst>
                                          <p:attrName>ppt_h</p:attrName>
                                        </p:attrNameLst>
                                      </p:cBhvr>
                                      <p:tavLst>
                                        <p:tav tm="0">
                                          <p:val>
                                            <p:fltVal val="0"/>
                                          </p:val>
                                        </p:tav>
                                        <p:tav tm="100000">
                                          <p:val>
                                            <p:strVal val="#ppt_h"/>
                                          </p:val>
                                        </p:tav>
                                      </p:tavLst>
                                    </p:anim>
                                    <p:animEffect transition="in" filter="fade">
                                      <p:cBhvr>
                                        <p:cTn id="48" dur="400"/>
                                        <p:tgtEl>
                                          <p:spTgt spid="65"/>
                                        </p:tgtEl>
                                      </p:cBhvr>
                                    </p:animEffect>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66">
                                            <p:txEl>
                                              <p:pRg st="0" end="0"/>
                                            </p:txEl>
                                          </p:spTgt>
                                        </p:tgtEl>
                                        <p:attrNameLst>
                                          <p:attrName>style.visibility</p:attrName>
                                        </p:attrNameLst>
                                      </p:cBhvr>
                                      <p:to>
                                        <p:strVal val="visible"/>
                                      </p:to>
                                    </p:set>
                                    <p:anim calcmode="lin" valueType="num">
                                      <p:cBhvr>
                                        <p:cTn id="52" dur="300" fill="hold"/>
                                        <p:tgtEl>
                                          <p:spTgt spid="66">
                                            <p:txEl>
                                              <p:pRg st="0" end="0"/>
                                            </p:txEl>
                                          </p:spTgt>
                                        </p:tgtEl>
                                        <p:attrNameLst>
                                          <p:attrName>ppt_w</p:attrName>
                                        </p:attrNameLst>
                                      </p:cBhvr>
                                      <p:tavLst>
                                        <p:tav tm="0">
                                          <p:val>
                                            <p:fltVal val="0"/>
                                          </p:val>
                                        </p:tav>
                                        <p:tav tm="100000">
                                          <p:val>
                                            <p:strVal val="#ppt_w"/>
                                          </p:val>
                                        </p:tav>
                                      </p:tavLst>
                                    </p:anim>
                                    <p:anim calcmode="lin" valueType="num">
                                      <p:cBhvr>
                                        <p:cTn id="53" dur="300" fill="hold"/>
                                        <p:tgtEl>
                                          <p:spTgt spid="66">
                                            <p:txEl>
                                              <p:pRg st="0" end="0"/>
                                            </p:txEl>
                                          </p:spTgt>
                                        </p:tgtEl>
                                        <p:attrNameLst>
                                          <p:attrName>ppt_h</p:attrName>
                                        </p:attrNameLst>
                                      </p:cBhvr>
                                      <p:tavLst>
                                        <p:tav tm="0">
                                          <p:val>
                                            <p:fltVal val="0"/>
                                          </p:val>
                                        </p:tav>
                                        <p:tav tm="100000">
                                          <p:val>
                                            <p:strVal val="#ppt_h"/>
                                          </p:val>
                                        </p:tav>
                                      </p:tavLst>
                                    </p:anim>
                                    <p:animEffect transition="in" filter="fade">
                                      <p:cBhvr>
                                        <p:cTn id="54" dur="300"/>
                                        <p:tgtEl>
                                          <p:spTgt spid="66">
                                            <p:txEl>
                                              <p:pRg st="0" end="0"/>
                                            </p:txEl>
                                          </p:spTgt>
                                        </p:tgtEl>
                                      </p:cBhvr>
                                    </p:animEffect>
                                  </p:childTnLst>
                                </p:cTn>
                              </p:par>
                              <p:par>
                                <p:cTn id="55" presetID="42" presetClass="entr" presetSubtype="0" fill="hold" grpId="0" nodeType="withEffect">
                                  <p:stCondLst>
                                    <p:cond delay="200"/>
                                  </p:stCondLst>
                                  <p:childTnLst>
                                    <p:set>
                                      <p:cBhvr>
                                        <p:cTn id="56" dur="1" fill="hold">
                                          <p:stCondLst>
                                            <p:cond delay="0"/>
                                          </p:stCondLst>
                                        </p:cTn>
                                        <p:tgtEl>
                                          <p:spTgt spid="69">
                                            <p:txEl>
                                              <p:pRg st="0" end="0"/>
                                            </p:txEl>
                                          </p:spTgt>
                                        </p:tgtEl>
                                        <p:attrNameLst>
                                          <p:attrName>style.visibility</p:attrName>
                                        </p:attrNameLst>
                                      </p:cBhvr>
                                      <p:to>
                                        <p:strVal val="visible"/>
                                      </p:to>
                                    </p:set>
                                    <p:animEffect transition="in" filter="fade">
                                      <p:cBhvr>
                                        <p:cTn id="57" dur="400"/>
                                        <p:tgtEl>
                                          <p:spTgt spid="69">
                                            <p:txEl>
                                              <p:pRg st="0" end="0"/>
                                            </p:txEl>
                                          </p:spTgt>
                                        </p:tgtEl>
                                      </p:cBhvr>
                                    </p:animEffect>
                                    <p:anim calcmode="lin" valueType="num">
                                      <p:cBhvr>
                                        <p:cTn id="58" dur="40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59" dur="400" fill="hold"/>
                                        <p:tgtEl>
                                          <p:spTgt spid="69">
                                            <p:txEl>
                                              <p:pRg st="0" end="0"/>
                                            </p:tx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00"/>
                                  </p:stCondLst>
                                  <p:childTnLst>
                                    <p:set>
                                      <p:cBhvr>
                                        <p:cTn id="61" dur="1" fill="hold">
                                          <p:stCondLst>
                                            <p:cond delay="0"/>
                                          </p:stCondLst>
                                        </p:cTn>
                                        <p:tgtEl>
                                          <p:spTgt spid="71">
                                            <p:txEl>
                                              <p:pRg st="0" end="0"/>
                                            </p:txEl>
                                          </p:spTgt>
                                        </p:tgtEl>
                                        <p:attrNameLst>
                                          <p:attrName>style.visibility</p:attrName>
                                        </p:attrNameLst>
                                      </p:cBhvr>
                                      <p:to>
                                        <p:strVal val="visible"/>
                                      </p:to>
                                    </p:set>
                                    <p:animEffect transition="in" filter="fade">
                                      <p:cBhvr>
                                        <p:cTn id="62" dur="500"/>
                                        <p:tgtEl>
                                          <p:spTgt spid="71">
                                            <p:txEl>
                                              <p:pRg st="0" end="0"/>
                                            </p:txEl>
                                          </p:spTgt>
                                        </p:tgtEl>
                                      </p:cBhvr>
                                    </p:animEffect>
                                    <p:anim calcmode="lin" valueType="num">
                                      <p:cBhvr>
                                        <p:cTn id="63" dur="5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64" dur="500" fill="hold"/>
                                        <p:tgtEl>
                                          <p:spTgt spid="71">
                                            <p:txEl>
                                              <p:pRg st="0" end="0"/>
                                            </p:txEl>
                                          </p:spTgt>
                                        </p:tgtEl>
                                        <p:attrNameLst>
                                          <p:attrName>ppt_y</p:attrName>
                                        </p:attrNameLst>
                                      </p:cBhvr>
                                      <p:tavLst>
                                        <p:tav tm="0">
                                          <p:val>
                                            <p:strVal val="#ppt_y+.1"/>
                                          </p:val>
                                        </p:tav>
                                        <p:tav tm="100000">
                                          <p:val>
                                            <p:strVal val="#ppt_y"/>
                                          </p:val>
                                        </p:tav>
                                      </p:tavLst>
                                    </p:anim>
                                  </p:childTnLst>
                                </p:cTn>
                              </p:par>
                              <p:par>
                                <p:cTn id="65" presetID="10" presetClass="entr" presetSubtype="0" fill="hold" grpId="0" nodeType="withEffect">
                                  <p:stCondLst>
                                    <p:cond delay="800"/>
                                  </p:stCondLst>
                                  <p:childTnLst>
                                    <p:set>
                                      <p:cBhvr>
                                        <p:cTn id="66" dur="1" fill="hold">
                                          <p:stCondLst>
                                            <p:cond delay="0"/>
                                          </p:stCondLst>
                                        </p:cTn>
                                        <p:tgtEl>
                                          <p:spTgt spid="92">
                                            <p:txEl>
                                              <p:pRg st="0" end="0"/>
                                            </p:txEl>
                                          </p:spTgt>
                                        </p:tgtEl>
                                        <p:attrNameLst>
                                          <p:attrName>style.visibility</p:attrName>
                                        </p:attrNameLst>
                                      </p:cBhvr>
                                      <p:to>
                                        <p:strVal val="visible"/>
                                      </p:to>
                                    </p:set>
                                    <p:animEffect transition="in" filter="fade">
                                      <p:cBhvr>
                                        <p:cTn id="67" dur="500"/>
                                        <p:tgtEl>
                                          <p:spTgt spid="92">
                                            <p:txEl>
                                              <p:pRg st="0" end="0"/>
                                            </p:txEl>
                                          </p:spTgt>
                                        </p:tgtEl>
                                      </p:cBhvr>
                                    </p:animEffect>
                                  </p:childTnLst>
                                </p:cTn>
                              </p:par>
                            </p:childTnLst>
                          </p:cTn>
                        </p:par>
                        <p:par>
                          <p:cTn id="68" fill="hold">
                            <p:stCondLst>
                              <p:cond delay="2500"/>
                            </p:stCondLst>
                            <p:childTnLst>
                              <p:par>
                                <p:cTn id="69" presetID="53" presetClass="entr" presetSubtype="16"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 calcmode="lin" valueType="num">
                                      <p:cBhvr>
                                        <p:cTn id="71" dur="400" fill="hold"/>
                                        <p:tgtEl>
                                          <p:spTgt spid="110"/>
                                        </p:tgtEl>
                                        <p:attrNameLst>
                                          <p:attrName>ppt_w</p:attrName>
                                        </p:attrNameLst>
                                      </p:cBhvr>
                                      <p:tavLst>
                                        <p:tav tm="0">
                                          <p:val>
                                            <p:fltVal val="0"/>
                                          </p:val>
                                        </p:tav>
                                        <p:tav tm="100000">
                                          <p:val>
                                            <p:strVal val="#ppt_w"/>
                                          </p:val>
                                        </p:tav>
                                      </p:tavLst>
                                    </p:anim>
                                    <p:anim calcmode="lin" valueType="num">
                                      <p:cBhvr>
                                        <p:cTn id="72" dur="400" fill="hold"/>
                                        <p:tgtEl>
                                          <p:spTgt spid="110"/>
                                        </p:tgtEl>
                                        <p:attrNameLst>
                                          <p:attrName>ppt_h</p:attrName>
                                        </p:attrNameLst>
                                      </p:cBhvr>
                                      <p:tavLst>
                                        <p:tav tm="0">
                                          <p:val>
                                            <p:fltVal val="0"/>
                                          </p:val>
                                        </p:tav>
                                        <p:tav tm="100000">
                                          <p:val>
                                            <p:strVal val="#ppt_h"/>
                                          </p:val>
                                        </p:tav>
                                      </p:tavLst>
                                    </p:anim>
                                    <p:animEffect transition="in" filter="fade">
                                      <p:cBhvr>
                                        <p:cTn id="73" dur="400"/>
                                        <p:tgtEl>
                                          <p:spTgt spid="110"/>
                                        </p:tgtEl>
                                      </p:cBhvr>
                                    </p:animEffect>
                                  </p:childTnLst>
                                </p:cTn>
                              </p:par>
                            </p:childTnLst>
                          </p:cTn>
                        </p:par>
                        <p:par>
                          <p:cTn id="74" fill="hold">
                            <p:stCondLst>
                              <p:cond delay="3000"/>
                            </p:stCondLst>
                            <p:childTnLst>
                              <p:par>
                                <p:cTn id="75" presetID="53" presetClass="entr" presetSubtype="16" fill="hold" grpId="0" nodeType="afterEffect">
                                  <p:stCondLst>
                                    <p:cond delay="0"/>
                                  </p:stCondLst>
                                  <p:childTnLst>
                                    <p:set>
                                      <p:cBhvr>
                                        <p:cTn id="76" dur="1" fill="hold">
                                          <p:stCondLst>
                                            <p:cond delay="0"/>
                                          </p:stCondLst>
                                        </p:cTn>
                                        <p:tgtEl>
                                          <p:spTgt spid="111">
                                            <p:txEl>
                                              <p:pRg st="0" end="0"/>
                                            </p:txEl>
                                          </p:spTgt>
                                        </p:tgtEl>
                                        <p:attrNameLst>
                                          <p:attrName>style.visibility</p:attrName>
                                        </p:attrNameLst>
                                      </p:cBhvr>
                                      <p:to>
                                        <p:strVal val="visible"/>
                                      </p:to>
                                    </p:set>
                                    <p:anim calcmode="lin" valueType="num">
                                      <p:cBhvr>
                                        <p:cTn id="77" dur="300" fill="hold"/>
                                        <p:tgtEl>
                                          <p:spTgt spid="111">
                                            <p:txEl>
                                              <p:pRg st="0" end="0"/>
                                            </p:txEl>
                                          </p:spTgt>
                                        </p:tgtEl>
                                        <p:attrNameLst>
                                          <p:attrName>ppt_w</p:attrName>
                                        </p:attrNameLst>
                                      </p:cBhvr>
                                      <p:tavLst>
                                        <p:tav tm="0">
                                          <p:val>
                                            <p:fltVal val="0"/>
                                          </p:val>
                                        </p:tav>
                                        <p:tav tm="100000">
                                          <p:val>
                                            <p:strVal val="#ppt_w"/>
                                          </p:val>
                                        </p:tav>
                                      </p:tavLst>
                                    </p:anim>
                                    <p:anim calcmode="lin" valueType="num">
                                      <p:cBhvr>
                                        <p:cTn id="78" dur="300" fill="hold"/>
                                        <p:tgtEl>
                                          <p:spTgt spid="111">
                                            <p:txEl>
                                              <p:pRg st="0" end="0"/>
                                            </p:txEl>
                                          </p:spTgt>
                                        </p:tgtEl>
                                        <p:attrNameLst>
                                          <p:attrName>ppt_h</p:attrName>
                                        </p:attrNameLst>
                                      </p:cBhvr>
                                      <p:tavLst>
                                        <p:tav tm="0">
                                          <p:val>
                                            <p:fltVal val="0"/>
                                          </p:val>
                                        </p:tav>
                                        <p:tav tm="100000">
                                          <p:val>
                                            <p:strVal val="#ppt_h"/>
                                          </p:val>
                                        </p:tav>
                                      </p:tavLst>
                                    </p:anim>
                                    <p:animEffect transition="in" filter="fade">
                                      <p:cBhvr>
                                        <p:cTn id="79" dur="300"/>
                                        <p:tgtEl>
                                          <p:spTgt spid="111">
                                            <p:txEl>
                                              <p:pRg st="0" end="0"/>
                                            </p:txEl>
                                          </p:spTgt>
                                        </p:tgtEl>
                                      </p:cBhvr>
                                    </p:animEffect>
                                  </p:childTnLst>
                                </p:cTn>
                              </p:par>
                              <p:par>
                                <p:cTn id="80" presetID="42" presetClass="entr" presetSubtype="0" fill="hold" grpId="0" nodeType="withEffect">
                                  <p:stCondLst>
                                    <p:cond delay="200"/>
                                  </p:stCondLst>
                                  <p:childTnLst>
                                    <p:set>
                                      <p:cBhvr>
                                        <p:cTn id="81" dur="1" fill="hold">
                                          <p:stCondLst>
                                            <p:cond delay="0"/>
                                          </p:stCondLst>
                                        </p:cTn>
                                        <p:tgtEl>
                                          <p:spTgt spid="112">
                                            <p:txEl>
                                              <p:pRg st="0" end="0"/>
                                            </p:txEl>
                                          </p:spTgt>
                                        </p:tgtEl>
                                        <p:attrNameLst>
                                          <p:attrName>style.visibility</p:attrName>
                                        </p:attrNameLst>
                                      </p:cBhvr>
                                      <p:to>
                                        <p:strVal val="visible"/>
                                      </p:to>
                                    </p:set>
                                    <p:animEffect transition="in" filter="fade">
                                      <p:cBhvr>
                                        <p:cTn id="82" dur="400"/>
                                        <p:tgtEl>
                                          <p:spTgt spid="112">
                                            <p:txEl>
                                              <p:pRg st="0" end="0"/>
                                            </p:txEl>
                                          </p:spTgt>
                                        </p:tgtEl>
                                      </p:cBhvr>
                                    </p:animEffect>
                                    <p:anim calcmode="lin" valueType="num">
                                      <p:cBhvr>
                                        <p:cTn id="83" dur="400" fill="hold"/>
                                        <p:tgtEl>
                                          <p:spTgt spid="112">
                                            <p:txEl>
                                              <p:pRg st="0" end="0"/>
                                            </p:txEl>
                                          </p:spTgt>
                                        </p:tgtEl>
                                        <p:attrNameLst>
                                          <p:attrName>ppt_x</p:attrName>
                                        </p:attrNameLst>
                                      </p:cBhvr>
                                      <p:tavLst>
                                        <p:tav tm="0">
                                          <p:val>
                                            <p:strVal val="#ppt_x"/>
                                          </p:val>
                                        </p:tav>
                                        <p:tav tm="100000">
                                          <p:val>
                                            <p:strVal val="#ppt_x"/>
                                          </p:val>
                                        </p:tav>
                                      </p:tavLst>
                                    </p:anim>
                                    <p:anim calcmode="lin" valueType="num">
                                      <p:cBhvr>
                                        <p:cTn id="84" dur="400" fill="hold"/>
                                        <p:tgtEl>
                                          <p:spTgt spid="112">
                                            <p:txEl>
                                              <p:pRg st="0" end="0"/>
                                            </p:txEl>
                                          </p:spTgt>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200"/>
                                  </p:stCondLst>
                                  <p:childTnLst>
                                    <p:set>
                                      <p:cBhvr>
                                        <p:cTn id="86" dur="1" fill="hold">
                                          <p:stCondLst>
                                            <p:cond delay="0"/>
                                          </p:stCondLst>
                                        </p:cTn>
                                        <p:tgtEl>
                                          <p:spTgt spid="113">
                                            <p:txEl>
                                              <p:pRg st="0" end="0"/>
                                            </p:txEl>
                                          </p:spTgt>
                                        </p:tgtEl>
                                        <p:attrNameLst>
                                          <p:attrName>style.visibility</p:attrName>
                                        </p:attrNameLst>
                                      </p:cBhvr>
                                      <p:to>
                                        <p:strVal val="visible"/>
                                      </p:to>
                                    </p:set>
                                    <p:animEffect transition="in" filter="fade">
                                      <p:cBhvr>
                                        <p:cTn id="87" dur="500"/>
                                        <p:tgtEl>
                                          <p:spTgt spid="113">
                                            <p:txEl>
                                              <p:pRg st="0" end="0"/>
                                            </p:txEl>
                                          </p:spTgt>
                                        </p:tgtEl>
                                      </p:cBhvr>
                                    </p:animEffect>
                                    <p:anim calcmode="lin" valueType="num">
                                      <p:cBhvr>
                                        <p:cTn id="88" dur="500" fill="hold"/>
                                        <p:tgtEl>
                                          <p:spTgt spid="113">
                                            <p:txEl>
                                              <p:pRg st="0" end="0"/>
                                            </p:txEl>
                                          </p:spTgt>
                                        </p:tgtEl>
                                        <p:attrNameLst>
                                          <p:attrName>ppt_x</p:attrName>
                                        </p:attrNameLst>
                                      </p:cBhvr>
                                      <p:tavLst>
                                        <p:tav tm="0">
                                          <p:val>
                                            <p:strVal val="#ppt_x"/>
                                          </p:val>
                                        </p:tav>
                                        <p:tav tm="100000">
                                          <p:val>
                                            <p:strVal val="#ppt_x"/>
                                          </p:val>
                                        </p:tav>
                                      </p:tavLst>
                                    </p:anim>
                                    <p:anim calcmode="lin" valueType="num">
                                      <p:cBhvr>
                                        <p:cTn id="89" dur="500" fill="hold"/>
                                        <p:tgtEl>
                                          <p:spTgt spid="113">
                                            <p:txEl>
                                              <p:pRg st="0" end="0"/>
                                            </p:txEl>
                                          </p:spTgt>
                                        </p:tgtEl>
                                        <p:attrNameLst>
                                          <p:attrName>ppt_y</p:attrName>
                                        </p:attrNameLst>
                                      </p:cBhvr>
                                      <p:tavLst>
                                        <p:tav tm="0">
                                          <p:val>
                                            <p:strVal val="#ppt_y+.1"/>
                                          </p:val>
                                        </p:tav>
                                        <p:tav tm="100000">
                                          <p:val>
                                            <p:strVal val="#ppt_y"/>
                                          </p:val>
                                        </p:tav>
                                      </p:tavLst>
                                    </p:anim>
                                  </p:childTnLst>
                                </p:cTn>
                              </p:par>
                              <p:par>
                                <p:cTn id="90" presetID="10" presetClass="entr" presetSubtype="0" fill="hold" grpId="0" nodeType="withEffect">
                                  <p:stCondLst>
                                    <p:cond delay="800"/>
                                  </p:stCondLst>
                                  <p:childTnLst>
                                    <p:set>
                                      <p:cBhvr>
                                        <p:cTn id="91" dur="1" fill="hold">
                                          <p:stCondLst>
                                            <p:cond delay="0"/>
                                          </p:stCondLst>
                                        </p:cTn>
                                        <p:tgtEl>
                                          <p:spTgt spid="114">
                                            <p:txEl>
                                              <p:pRg st="0" end="0"/>
                                            </p:txEl>
                                          </p:spTgt>
                                        </p:tgtEl>
                                        <p:attrNameLst>
                                          <p:attrName>style.visibility</p:attrName>
                                        </p:attrNameLst>
                                      </p:cBhvr>
                                      <p:to>
                                        <p:strVal val="visible"/>
                                      </p:to>
                                    </p:set>
                                    <p:animEffect transition="in" filter="fade">
                                      <p:cBhvr>
                                        <p:cTn id="92" dur="500"/>
                                        <p:tgtEl>
                                          <p:spTgt spid="114">
                                            <p:txEl>
                                              <p:pRg st="0" end="0"/>
                                            </p:txEl>
                                          </p:spTgt>
                                        </p:tgtEl>
                                      </p:cBhvr>
                                    </p:animEffect>
                                  </p:childTnLst>
                                </p:cTn>
                              </p:par>
                            </p:childTnLst>
                          </p:cTn>
                        </p:par>
                        <p:par>
                          <p:cTn id="93" fill="hold">
                            <p:stCondLst>
                              <p:cond delay="3500"/>
                            </p:stCondLst>
                            <p:childTnLst>
                              <p:par>
                                <p:cTn id="94" presetID="53" presetClass="entr" presetSubtype="16" fill="hold" grpId="0" nodeType="afterEffect">
                                  <p:stCondLst>
                                    <p:cond delay="0"/>
                                  </p:stCondLst>
                                  <p:childTnLst>
                                    <p:set>
                                      <p:cBhvr>
                                        <p:cTn id="95" dur="1" fill="hold">
                                          <p:stCondLst>
                                            <p:cond delay="0"/>
                                          </p:stCondLst>
                                        </p:cTn>
                                        <p:tgtEl>
                                          <p:spTgt spid="130"/>
                                        </p:tgtEl>
                                        <p:attrNameLst>
                                          <p:attrName>style.visibility</p:attrName>
                                        </p:attrNameLst>
                                      </p:cBhvr>
                                      <p:to>
                                        <p:strVal val="visible"/>
                                      </p:to>
                                    </p:set>
                                    <p:anim calcmode="lin" valueType="num">
                                      <p:cBhvr>
                                        <p:cTn id="96" dur="400" fill="hold"/>
                                        <p:tgtEl>
                                          <p:spTgt spid="130"/>
                                        </p:tgtEl>
                                        <p:attrNameLst>
                                          <p:attrName>ppt_w</p:attrName>
                                        </p:attrNameLst>
                                      </p:cBhvr>
                                      <p:tavLst>
                                        <p:tav tm="0">
                                          <p:val>
                                            <p:fltVal val="0"/>
                                          </p:val>
                                        </p:tav>
                                        <p:tav tm="100000">
                                          <p:val>
                                            <p:strVal val="#ppt_w"/>
                                          </p:val>
                                        </p:tav>
                                      </p:tavLst>
                                    </p:anim>
                                    <p:anim calcmode="lin" valueType="num">
                                      <p:cBhvr>
                                        <p:cTn id="97" dur="400" fill="hold"/>
                                        <p:tgtEl>
                                          <p:spTgt spid="130"/>
                                        </p:tgtEl>
                                        <p:attrNameLst>
                                          <p:attrName>ppt_h</p:attrName>
                                        </p:attrNameLst>
                                      </p:cBhvr>
                                      <p:tavLst>
                                        <p:tav tm="0">
                                          <p:val>
                                            <p:fltVal val="0"/>
                                          </p:val>
                                        </p:tav>
                                        <p:tav tm="100000">
                                          <p:val>
                                            <p:strVal val="#ppt_h"/>
                                          </p:val>
                                        </p:tav>
                                      </p:tavLst>
                                    </p:anim>
                                    <p:animEffect transition="in" filter="fade">
                                      <p:cBhvr>
                                        <p:cTn id="98" dur="400"/>
                                        <p:tgtEl>
                                          <p:spTgt spid="130"/>
                                        </p:tgtEl>
                                      </p:cBhvr>
                                    </p:animEffect>
                                  </p:childTnLst>
                                </p:cTn>
                              </p:par>
                            </p:childTnLst>
                          </p:cTn>
                        </p:par>
                        <p:par>
                          <p:cTn id="99" fill="hold">
                            <p:stCondLst>
                              <p:cond delay="4000"/>
                            </p:stCondLst>
                            <p:childTnLst>
                              <p:par>
                                <p:cTn id="100" presetID="53" presetClass="entr" presetSubtype="16" fill="hold" grpId="0" nodeType="afterEffect">
                                  <p:stCondLst>
                                    <p:cond delay="0"/>
                                  </p:stCondLst>
                                  <p:childTnLst>
                                    <p:set>
                                      <p:cBhvr>
                                        <p:cTn id="101" dur="1" fill="hold">
                                          <p:stCondLst>
                                            <p:cond delay="0"/>
                                          </p:stCondLst>
                                        </p:cTn>
                                        <p:tgtEl>
                                          <p:spTgt spid="131">
                                            <p:txEl>
                                              <p:pRg st="0" end="0"/>
                                            </p:txEl>
                                          </p:spTgt>
                                        </p:tgtEl>
                                        <p:attrNameLst>
                                          <p:attrName>style.visibility</p:attrName>
                                        </p:attrNameLst>
                                      </p:cBhvr>
                                      <p:to>
                                        <p:strVal val="visible"/>
                                      </p:to>
                                    </p:set>
                                    <p:anim calcmode="lin" valueType="num">
                                      <p:cBhvr>
                                        <p:cTn id="102" dur="300" fill="hold"/>
                                        <p:tgtEl>
                                          <p:spTgt spid="131">
                                            <p:txEl>
                                              <p:pRg st="0" end="0"/>
                                            </p:txEl>
                                          </p:spTgt>
                                        </p:tgtEl>
                                        <p:attrNameLst>
                                          <p:attrName>ppt_w</p:attrName>
                                        </p:attrNameLst>
                                      </p:cBhvr>
                                      <p:tavLst>
                                        <p:tav tm="0">
                                          <p:val>
                                            <p:fltVal val="0"/>
                                          </p:val>
                                        </p:tav>
                                        <p:tav tm="100000">
                                          <p:val>
                                            <p:strVal val="#ppt_w"/>
                                          </p:val>
                                        </p:tav>
                                      </p:tavLst>
                                    </p:anim>
                                    <p:anim calcmode="lin" valueType="num">
                                      <p:cBhvr>
                                        <p:cTn id="103" dur="300" fill="hold"/>
                                        <p:tgtEl>
                                          <p:spTgt spid="131">
                                            <p:txEl>
                                              <p:pRg st="0" end="0"/>
                                            </p:txEl>
                                          </p:spTgt>
                                        </p:tgtEl>
                                        <p:attrNameLst>
                                          <p:attrName>ppt_h</p:attrName>
                                        </p:attrNameLst>
                                      </p:cBhvr>
                                      <p:tavLst>
                                        <p:tav tm="0">
                                          <p:val>
                                            <p:fltVal val="0"/>
                                          </p:val>
                                        </p:tav>
                                        <p:tav tm="100000">
                                          <p:val>
                                            <p:strVal val="#ppt_h"/>
                                          </p:val>
                                        </p:tav>
                                      </p:tavLst>
                                    </p:anim>
                                    <p:animEffect transition="in" filter="fade">
                                      <p:cBhvr>
                                        <p:cTn id="104" dur="300"/>
                                        <p:tgtEl>
                                          <p:spTgt spid="131">
                                            <p:txEl>
                                              <p:pRg st="0" end="0"/>
                                            </p:txEl>
                                          </p:spTgt>
                                        </p:tgtEl>
                                      </p:cBhvr>
                                    </p:animEffect>
                                  </p:childTnLst>
                                </p:cTn>
                              </p:par>
                              <p:par>
                                <p:cTn id="105" presetID="42" presetClass="entr" presetSubtype="0" fill="hold" grpId="0" nodeType="withEffect">
                                  <p:stCondLst>
                                    <p:cond delay="200"/>
                                  </p:stCondLst>
                                  <p:childTnLst>
                                    <p:set>
                                      <p:cBhvr>
                                        <p:cTn id="106" dur="1" fill="hold">
                                          <p:stCondLst>
                                            <p:cond delay="0"/>
                                          </p:stCondLst>
                                        </p:cTn>
                                        <p:tgtEl>
                                          <p:spTgt spid="136">
                                            <p:txEl>
                                              <p:pRg st="0" end="0"/>
                                            </p:txEl>
                                          </p:spTgt>
                                        </p:tgtEl>
                                        <p:attrNameLst>
                                          <p:attrName>style.visibility</p:attrName>
                                        </p:attrNameLst>
                                      </p:cBhvr>
                                      <p:to>
                                        <p:strVal val="visible"/>
                                      </p:to>
                                    </p:set>
                                    <p:animEffect transition="in" filter="fade">
                                      <p:cBhvr>
                                        <p:cTn id="107" dur="400"/>
                                        <p:tgtEl>
                                          <p:spTgt spid="136">
                                            <p:txEl>
                                              <p:pRg st="0" end="0"/>
                                            </p:txEl>
                                          </p:spTgt>
                                        </p:tgtEl>
                                      </p:cBhvr>
                                    </p:animEffect>
                                    <p:anim calcmode="lin" valueType="num">
                                      <p:cBhvr>
                                        <p:cTn id="108" dur="400" fill="hold"/>
                                        <p:tgtEl>
                                          <p:spTgt spid="136">
                                            <p:txEl>
                                              <p:pRg st="0" end="0"/>
                                            </p:txEl>
                                          </p:spTgt>
                                        </p:tgtEl>
                                        <p:attrNameLst>
                                          <p:attrName>ppt_x</p:attrName>
                                        </p:attrNameLst>
                                      </p:cBhvr>
                                      <p:tavLst>
                                        <p:tav tm="0">
                                          <p:val>
                                            <p:strVal val="#ppt_x"/>
                                          </p:val>
                                        </p:tav>
                                        <p:tav tm="100000">
                                          <p:val>
                                            <p:strVal val="#ppt_x"/>
                                          </p:val>
                                        </p:tav>
                                      </p:tavLst>
                                    </p:anim>
                                    <p:anim calcmode="lin" valueType="num">
                                      <p:cBhvr>
                                        <p:cTn id="109" dur="400" fill="hold"/>
                                        <p:tgtEl>
                                          <p:spTgt spid="136">
                                            <p:txEl>
                                              <p:pRg st="0" end="0"/>
                                            </p:txEl>
                                          </p:spTgt>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200"/>
                                  </p:stCondLst>
                                  <p:childTnLst>
                                    <p:set>
                                      <p:cBhvr>
                                        <p:cTn id="111" dur="1" fill="hold">
                                          <p:stCondLst>
                                            <p:cond delay="0"/>
                                          </p:stCondLst>
                                        </p:cTn>
                                        <p:tgtEl>
                                          <p:spTgt spid="139">
                                            <p:txEl>
                                              <p:pRg st="0" end="0"/>
                                            </p:txEl>
                                          </p:spTgt>
                                        </p:tgtEl>
                                        <p:attrNameLst>
                                          <p:attrName>style.visibility</p:attrName>
                                        </p:attrNameLst>
                                      </p:cBhvr>
                                      <p:to>
                                        <p:strVal val="visible"/>
                                      </p:to>
                                    </p:set>
                                    <p:animEffect transition="in" filter="fade">
                                      <p:cBhvr>
                                        <p:cTn id="112" dur="500"/>
                                        <p:tgtEl>
                                          <p:spTgt spid="139">
                                            <p:txEl>
                                              <p:pRg st="0" end="0"/>
                                            </p:txEl>
                                          </p:spTgt>
                                        </p:tgtEl>
                                      </p:cBhvr>
                                    </p:animEffect>
                                    <p:anim calcmode="lin" valueType="num">
                                      <p:cBhvr>
                                        <p:cTn id="113" dur="500" fill="hold"/>
                                        <p:tgtEl>
                                          <p:spTgt spid="139">
                                            <p:txEl>
                                              <p:pRg st="0" end="0"/>
                                            </p:txEl>
                                          </p:spTgt>
                                        </p:tgtEl>
                                        <p:attrNameLst>
                                          <p:attrName>ppt_x</p:attrName>
                                        </p:attrNameLst>
                                      </p:cBhvr>
                                      <p:tavLst>
                                        <p:tav tm="0">
                                          <p:val>
                                            <p:strVal val="#ppt_x"/>
                                          </p:val>
                                        </p:tav>
                                        <p:tav tm="100000">
                                          <p:val>
                                            <p:strVal val="#ppt_x"/>
                                          </p:val>
                                        </p:tav>
                                      </p:tavLst>
                                    </p:anim>
                                    <p:anim calcmode="lin" valueType="num">
                                      <p:cBhvr>
                                        <p:cTn id="114" dur="500" fill="hold"/>
                                        <p:tgtEl>
                                          <p:spTgt spid="139">
                                            <p:txEl>
                                              <p:pRg st="0" end="0"/>
                                            </p:txEl>
                                          </p:spTgt>
                                        </p:tgtEl>
                                        <p:attrNameLst>
                                          <p:attrName>ppt_y</p:attrName>
                                        </p:attrNameLst>
                                      </p:cBhvr>
                                      <p:tavLst>
                                        <p:tav tm="0">
                                          <p:val>
                                            <p:strVal val="#ppt_y+.1"/>
                                          </p:val>
                                        </p:tav>
                                        <p:tav tm="100000">
                                          <p:val>
                                            <p:strVal val="#ppt_y"/>
                                          </p:val>
                                        </p:tav>
                                      </p:tavLst>
                                    </p:anim>
                                  </p:childTnLst>
                                </p:cTn>
                              </p:par>
                              <p:par>
                                <p:cTn id="115" presetID="10" presetClass="entr" presetSubtype="0" fill="hold" grpId="0" nodeType="withEffect">
                                  <p:stCondLst>
                                    <p:cond delay="800"/>
                                  </p:stCondLst>
                                  <p:childTnLst>
                                    <p:set>
                                      <p:cBhvr>
                                        <p:cTn id="116" dur="1" fill="hold">
                                          <p:stCondLst>
                                            <p:cond delay="0"/>
                                          </p:stCondLst>
                                        </p:cTn>
                                        <p:tgtEl>
                                          <p:spTgt spid="140">
                                            <p:txEl>
                                              <p:pRg st="0" end="0"/>
                                            </p:txEl>
                                          </p:spTgt>
                                        </p:tgtEl>
                                        <p:attrNameLst>
                                          <p:attrName>style.visibility</p:attrName>
                                        </p:attrNameLst>
                                      </p:cBhvr>
                                      <p:to>
                                        <p:strVal val="visible"/>
                                      </p:to>
                                    </p:set>
                                    <p:animEffect transition="in" filter="fade">
                                      <p:cBhvr>
                                        <p:cTn id="117" dur="500"/>
                                        <p:tgtEl>
                                          <p:spTgt spid="140">
                                            <p:txEl>
                                              <p:pRg st="0" end="0"/>
                                            </p:txEl>
                                          </p:spTgt>
                                        </p:tgtEl>
                                      </p:cBhvr>
                                    </p:animEffect>
                                  </p:childTnLst>
                                </p:cTn>
                              </p:par>
                            </p:childTnLst>
                          </p:cTn>
                        </p:par>
                        <p:par>
                          <p:cTn id="118" fill="hold">
                            <p:stCondLst>
                              <p:cond delay="4500"/>
                            </p:stCondLst>
                            <p:childTnLst>
                              <p:par>
                                <p:cTn id="119" presetID="53" presetClass="entr" presetSubtype="16" fill="hold" grpId="0" nodeType="afterEffect">
                                  <p:stCondLst>
                                    <p:cond delay="0"/>
                                  </p:stCondLst>
                                  <p:childTnLst>
                                    <p:set>
                                      <p:cBhvr>
                                        <p:cTn id="120" dur="1" fill="hold">
                                          <p:stCondLst>
                                            <p:cond delay="0"/>
                                          </p:stCondLst>
                                        </p:cTn>
                                        <p:tgtEl>
                                          <p:spTgt spid="145"/>
                                        </p:tgtEl>
                                        <p:attrNameLst>
                                          <p:attrName>style.visibility</p:attrName>
                                        </p:attrNameLst>
                                      </p:cBhvr>
                                      <p:to>
                                        <p:strVal val="visible"/>
                                      </p:to>
                                    </p:set>
                                    <p:anim calcmode="lin" valueType="num">
                                      <p:cBhvr>
                                        <p:cTn id="121" dur="400" fill="hold"/>
                                        <p:tgtEl>
                                          <p:spTgt spid="145"/>
                                        </p:tgtEl>
                                        <p:attrNameLst>
                                          <p:attrName>ppt_w</p:attrName>
                                        </p:attrNameLst>
                                      </p:cBhvr>
                                      <p:tavLst>
                                        <p:tav tm="0">
                                          <p:val>
                                            <p:fltVal val="0"/>
                                          </p:val>
                                        </p:tav>
                                        <p:tav tm="100000">
                                          <p:val>
                                            <p:strVal val="#ppt_w"/>
                                          </p:val>
                                        </p:tav>
                                      </p:tavLst>
                                    </p:anim>
                                    <p:anim calcmode="lin" valueType="num">
                                      <p:cBhvr>
                                        <p:cTn id="122" dur="400" fill="hold"/>
                                        <p:tgtEl>
                                          <p:spTgt spid="145"/>
                                        </p:tgtEl>
                                        <p:attrNameLst>
                                          <p:attrName>ppt_h</p:attrName>
                                        </p:attrNameLst>
                                      </p:cBhvr>
                                      <p:tavLst>
                                        <p:tav tm="0">
                                          <p:val>
                                            <p:fltVal val="0"/>
                                          </p:val>
                                        </p:tav>
                                        <p:tav tm="100000">
                                          <p:val>
                                            <p:strVal val="#ppt_h"/>
                                          </p:val>
                                        </p:tav>
                                      </p:tavLst>
                                    </p:anim>
                                    <p:animEffect transition="in" filter="fade">
                                      <p:cBhvr>
                                        <p:cTn id="123" dur="400"/>
                                        <p:tgtEl>
                                          <p:spTgt spid="145"/>
                                        </p:tgtEl>
                                      </p:cBhvr>
                                    </p:animEffect>
                                  </p:childTnLst>
                                </p:cTn>
                              </p:par>
                            </p:childTnLst>
                          </p:cTn>
                        </p:par>
                        <p:par>
                          <p:cTn id="124" fill="hold">
                            <p:stCondLst>
                              <p:cond delay="5000"/>
                            </p:stCondLst>
                            <p:childTnLst>
                              <p:par>
                                <p:cTn id="125" presetID="53" presetClass="entr" presetSubtype="16" fill="hold" grpId="0" nodeType="afterEffect">
                                  <p:stCondLst>
                                    <p:cond delay="0"/>
                                  </p:stCondLst>
                                  <p:childTnLst>
                                    <p:set>
                                      <p:cBhvr>
                                        <p:cTn id="126" dur="1" fill="hold">
                                          <p:stCondLst>
                                            <p:cond delay="0"/>
                                          </p:stCondLst>
                                        </p:cTn>
                                        <p:tgtEl>
                                          <p:spTgt spid="146">
                                            <p:txEl>
                                              <p:pRg st="0" end="0"/>
                                            </p:txEl>
                                          </p:spTgt>
                                        </p:tgtEl>
                                        <p:attrNameLst>
                                          <p:attrName>style.visibility</p:attrName>
                                        </p:attrNameLst>
                                      </p:cBhvr>
                                      <p:to>
                                        <p:strVal val="visible"/>
                                      </p:to>
                                    </p:set>
                                    <p:anim calcmode="lin" valueType="num">
                                      <p:cBhvr>
                                        <p:cTn id="127" dur="300" fill="hold"/>
                                        <p:tgtEl>
                                          <p:spTgt spid="146">
                                            <p:txEl>
                                              <p:pRg st="0" end="0"/>
                                            </p:txEl>
                                          </p:spTgt>
                                        </p:tgtEl>
                                        <p:attrNameLst>
                                          <p:attrName>ppt_w</p:attrName>
                                        </p:attrNameLst>
                                      </p:cBhvr>
                                      <p:tavLst>
                                        <p:tav tm="0">
                                          <p:val>
                                            <p:fltVal val="0"/>
                                          </p:val>
                                        </p:tav>
                                        <p:tav tm="100000">
                                          <p:val>
                                            <p:strVal val="#ppt_w"/>
                                          </p:val>
                                        </p:tav>
                                      </p:tavLst>
                                    </p:anim>
                                    <p:anim calcmode="lin" valueType="num">
                                      <p:cBhvr>
                                        <p:cTn id="128" dur="300" fill="hold"/>
                                        <p:tgtEl>
                                          <p:spTgt spid="146">
                                            <p:txEl>
                                              <p:pRg st="0" end="0"/>
                                            </p:txEl>
                                          </p:spTgt>
                                        </p:tgtEl>
                                        <p:attrNameLst>
                                          <p:attrName>ppt_h</p:attrName>
                                        </p:attrNameLst>
                                      </p:cBhvr>
                                      <p:tavLst>
                                        <p:tav tm="0">
                                          <p:val>
                                            <p:fltVal val="0"/>
                                          </p:val>
                                        </p:tav>
                                        <p:tav tm="100000">
                                          <p:val>
                                            <p:strVal val="#ppt_h"/>
                                          </p:val>
                                        </p:tav>
                                      </p:tavLst>
                                    </p:anim>
                                    <p:animEffect transition="in" filter="fade">
                                      <p:cBhvr>
                                        <p:cTn id="129" dur="300"/>
                                        <p:tgtEl>
                                          <p:spTgt spid="146">
                                            <p:txEl>
                                              <p:pRg st="0" end="0"/>
                                            </p:txEl>
                                          </p:spTgt>
                                        </p:tgtEl>
                                      </p:cBhvr>
                                    </p:animEffect>
                                  </p:childTnLst>
                                </p:cTn>
                              </p:par>
                              <p:par>
                                <p:cTn id="130" presetID="42" presetClass="entr" presetSubtype="0" fill="hold" grpId="0" nodeType="withEffect">
                                  <p:stCondLst>
                                    <p:cond delay="200"/>
                                  </p:stCondLst>
                                  <p:childTnLst>
                                    <p:set>
                                      <p:cBhvr>
                                        <p:cTn id="131" dur="1" fill="hold">
                                          <p:stCondLst>
                                            <p:cond delay="0"/>
                                          </p:stCondLst>
                                        </p:cTn>
                                        <p:tgtEl>
                                          <p:spTgt spid="149">
                                            <p:txEl>
                                              <p:pRg st="0" end="0"/>
                                            </p:txEl>
                                          </p:spTgt>
                                        </p:tgtEl>
                                        <p:attrNameLst>
                                          <p:attrName>style.visibility</p:attrName>
                                        </p:attrNameLst>
                                      </p:cBhvr>
                                      <p:to>
                                        <p:strVal val="visible"/>
                                      </p:to>
                                    </p:set>
                                    <p:animEffect transition="in" filter="fade">
                                      <p:cBhvr>
                                        <p:cTn id="132" dur="400"/>
                                        <p:tgtEl>
                                          <p:spTgt spid="149">
                                            <p:txEl>
                                              <p:pRg st="0" end="0"/>
                                            </p:txEl>
                                          </p:spTgt>
                                        </p:tgtEl>
                                      </p:cBhvr>
                                    </p:animEffect>
                                    <p:anim calcmode="lin" valueType="num">
                                      <p:cBhvr>
                                        <p:cTn id="133" dur="400" fill="hold"/>
                                        <p:tgtEl>
                                          <p:spTgt spid="149">
                                            <p:txEl>
                                              <p:pRg st="0" end="0"/>
                                            </p:txEl>
                                          </p:spTgt>
                                        </p:tgtEl>
                                        <p:attrNameLst>
                                          <p:attrName>ppt_x</p:attrName>
                                        </p:attrNameLst>
                                      </p:cBhvr>
                                      <p:tavLst>
                                        <p:tav tm="0">
                                          <p:val>
                                            <p:strVal val="#ppt_x"/>
                                          </p:val>
                                        </p:tav>
                                        <p:tav tm="100000">
                                          <p:val>
                                            <p:strVal val="#ppt_x"/>
                                          </p:val>
                                        </p:tav>
                                      </p:tavLst>
                                    </p:anim>
                                    <p:anim calcmode="lin" valueType="num">
                                      <p:cBhvr>
                                        <p:cTn id="134" dur="400" fill="hold"/>
                                        <p:tgtEl>
                                          <p:spTgt spid="149">
                                            <p:txEl>
                                              <p:pRg st="0" end="0"/>
                                            </p:txEl>
                                          </p:spTgt>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200"/>
                                  </p:stCondLst>
                                  <p:childTnLst>
                                    <p:set>
                                      <p:cBhvr>
                                        <p:cTn id="136" dur="1" fill="hold">
                                          <p:stCondLst>
                                            <p:cond delay="0"/>
                                          </p:stCondLst>
                                        </p:cTn>
                                        <p:tgtEl>
                                          <p:spTgt spid="151">
                                            <p:txEl>
                                              <p:pRg st="0" end="0"/>
                                            </p:txEl>
                                          </p:spTgt>
                                        </p:tgtEl>
                                        <p:attrNameLst>
                                          <p:attrName>style.visibility</p:attrName>
                                        </p:attrNameLst>
                                      </p:cBhvr>
                                      <p:to>
                                        <p:strVal val="visible"/>
                                      </p:to>
                                    </p:set>
                                    <p:animEffect transition="in" filter="fade">
                                      <p:cBhvr>
                                        <p:cTn id="137" dur="500"/>
                                        <p:tgtEl>
                                          <p:spTgt spid="151">
                                            <p:txEl>
                                              <p:pRg st="0" end="0"/>
                                            </p:txEl>
                                          </p:spTgt>
                                        </p:tgtEl>
                                      </p:cBhvr>
                                    </p:animEffect>
                                    <p:anim calcmode="lin" valueType="num">
                                      <p:cBhvr>
                                        <p:cTn id="138" dur="500" fill="hold"/>
                                        <p:tgtEl>
                                          <p:spTgt spid="151">
                                            <p:txEl>
                                              <p:pRg st="0" end="0"/>
                                            </p:txEl>
                                          </p:spTgt>
                                        </p:tgtEl>
                                        <p:attrNameLst>
                                          <p:attrName>ppt_x</p:attrName>
                                        </p:attrNameLst>
                                      </p:cBhvr>
                                      <p:tavLst>
                                        <p:tav tm="0">
                                          <p:val>
                                            <p:strVal val="#ppt_x"/>
                                          </p:val>
                                        </p:tav>
                                        <p:tav tm="100000">
                                          <p:val>
                                            <p:strVal val="#ppt_x"/>
                                          </p:val>
                                        </p:tav>
                                      </p:tavLst>
                                    </p:anim>
                                    <p:anim calcmode="lin" valueType="num">
                                      <p:cBhvr>
                                        <p:cTn id="139" dur="500" fill="hold"/>
                                        <p:tgtEl>
                                          <p:spTgt spid="151">
                                            <p:txEl>
                                              <p:pRg st="0" end="0"/>
                                            </p:txEl>
                                          </p:spTgt>
                                        </p:tgtEl>
                                        <p:attrNameLst>
                                          <p:attrName>ppt_y</p:attrName>
                                        </p:attrNameLst>
                                      </p:cBhvr>
                                      <p:tavLst>
                                        <p:tav tm="0">
                                          <p:val>
                                            <p:strVal val="#ppt_y+.1"/>
                                          </p:val>
                                        </p:tav>
                                        <p:tav tm="100000">
                                          <p:val>
                                            <p:strVal val="#ppt_y"/>
                                          </p:val>
                                        </p:tav>
                                      </p:tavLst>
                                    </p:anim>
                                  </p:childTnLst>
                                </p:cTn>
                              </p:par>
                              <p:par>
                                <p:cTn id="140" presetID="10" presetClass="entr" presetSubtype="0" fill="hold" grpId="0" nodeType="withEffect">
                                  <p:stCondLst>
                                    <p:cond delay="800"/>
                                  </p:stCondLst>
                                  <p:childTnLst>
                                    <p:set>
                                      <p:cBhvr>
                                        <p:cTn id="141" dur="1" fill="hold">
                                          <p:stCondLst>
                                            <p:cond delay="0"/>
                                          </p:stCondLst>
                                        </p:cTn>
                                        <p:tgtEl>
                                          <p:spTgt spid="152">
                                            <p:txEl>
                                              <p:pRg st="0" end="0"/>
                                            </p:txEl>
                                          </p:spTgt>
                                        </p:tgtEl>
                                        <p:attrNameLst>
                                          <p:attrName>style.visibility</p:attrName>
                                        </p:attrNameLst>
                                      </p:cBhvr>
                                      <p:to>
                                        <p:strVal val="visible"/>
                                      </p:to>
                                    </p:set>
                                    <p:animEffect transition="in" filter="fade">
                                      <p:cBhvr>
                                        <p:cTn id="142" dur="500"/>
                                        <p:tgtEl>
                                          <p:spTgt spid="152">
                                            <p:txEl>
                                              <p:pRg st="0" end="0"/>
                                            </p:txEl>
                                          </p:spTgt>
                                        </p:tgtEl>
                                      </p:cBhvr>
                                    </p:animEffect>
                                  </p:childTnLst>
                                </p:cTn>
                              </p:par>
                            </p:childTnLst>
                          </p:cTn>
                        </p:par>
                        <p:par>
                          <p:cTn id="143" fill="hold">
                            <p:stCondLst>
                              <p:cond delay="5500"/>
                            </p:stCondLst>
                            <p:childTnLst>
                              <p:par>
                                <p:cTn id="144" presetID="53" presetClass="entr" presetSubtype="16" fill="hold" grpId="0" nodeType="afterEffect">
                                  <p:stCondLst>
                                    <p:cond delay="0"/>
                                  </p:stCondLst>
                                  <p:childTnLst>
                                    <p:set>
                                      <p:cBhvr>
                                        <p:cTn id="145" dur="1" fill="hold">
                                          <p:stCondLst>
                                            <p:cond delay="0"/>
                                          </p:stCondLst>
                                        </p:cTn>
                                        <p:tgtEl>
                                          <p:spTgt spid="155"/>
                                        </p:tgtEl>
                                        <p:attrNameLst>
                                          <p:attrName>style.visibility</p:attrName>
                                        </p:attrNameLst>
                                      </p:cBhvr>
                                      <p:to>
                                        <p:strVal val="visible"/>
                                      </p:to>
                                    </p:set>
                                    <p:anim calcmode="lin" valueType="num">
                                      <p:cBhvr>
                                        <p:cTn id="146" dur="400" fill="hold"/>
                                        <p:tgtEl>
                                          <p:spTgt spid="155"/>
                                        </p:tgtEl>
                                        <p:attrNameLst>
                                          <p:attrName>ppt_w</p:attrName>
                                        </p:attrNameLst>
                                      </p:cBhvr>
                                      <p:tavLst>
                                        <p:tav tm="0">
                                          <p:val>
                                            <p:fltVal val="0"/>
                                          </p:val>
                                        </p:tav>
                                        <p:tav tm="100000">
                                          <p:val>
                                            <p:strVal val="#ppt_w"/>
                                          </p:val>
                                        </p:tav>
                                      </p:tavLst>
                                    </p:anim>
                                    <p:anim calcmode="lin" valueType="num">
                                      <p:cBhvr>
                                        <p:cTn id="147" dur="400" fill="hold"/>
                                        <p:tgtEl>
                                          <p:spTgt spid="155"/>
                                        </p:tgtEl>
                                        <p:attrNameLst>
                                          <p:attrName>ppt_h</p:attrName>
                                        </p:attrNameLst>
                                      </p:cBhvr>
                                      <p:tavLst>
                                        <p:tav tm="0">
                                          <p:val>
                                            <p:fltVal val="0"/>
                                          </p:val>
                                        </p:tav>
                                        <p:tav tm="100000">
                                          <p:val>
                                            <p:strVal val="#ppt_h"/>
                                          </p:val>
                                        </p:tav>
                                      </p:tavLst>
                                    </p:anim>
                                    <p:animEffect transition="in" filter="fade">
                                      <p:cBhvr>
                                        <p:cTn id="148" dur="400"/>
                                        <p:tgtEl>
                                          <p:spTgt spid="155"/>
                                        </p:tgtEl>
                                      </p:cBhvr>
                                    </p:animEffect>
                                  </p:childTnLst>
                                </p:cTn>
                              </p:par>
                            </p:childTnLst>
                          </p:cTn>
                        </p:par>
                        <p:par>
                          <p:cTn id="149" fill="hold">
                            <p:stCondLst>
                              <p:cond delay="6000"/>
                            </p:stCondLst>
                            <p:childTnLst>
                              <p:par>
                                <p:cTn id="150" presetID="53" presetClass="entr" presetSubtype="16" fill="hold" grpId="0" nodeType="afterEffect">
                                  <p:stCondLst>
                                    <p:cond delay="0"/>
                                  </p:stCondLst>
                                  <p:childTnLst>
                                    <p:set>
                                      <p:cBhvr>
                                        <p:cTn id="151" dur="1" fill="hold">
                                          <p:stCondLst>
                                            <p:cond delay="0"/>
                                          </p:stCondLst>
                                        </p:cTn>
                                        <p:tgtEl>
                                          <p:spTgt spid="156">
                                            <p:txEl>
                                              <p:pRg st="0" end="0"/>
                                            </p:txEl>
                                          </p:spTgt>
                                        </p:tgtEl>
                                        <p:attrNameLst>
                                          <p:attrName>style.visibility</p:attrName>
                                        </p:attrNameLst>
                                      </p:cBhvr>
                                      <p:to>
                                        <p:strVal val="visible"/>
                                      </p:to>
                                    </p:set>
                                    <p:anim calcmode="lin" valueType="num">
                                      <p:cBhvr>
                                        <p:cTn id="152" dur="300" fill="hold"/>
                                        <p:tgtEl>
                                          <p:spTgt spid="156">
                                            <p:txEl>
                                              <p:pRg st="0" end="0"/>
                                            </p:txEl>
                                          </p:spTgt>
                                        </p:tgtEl>
                                        <p:attrNameLst>
                                          <p:attrName>ppt_w</p:attrName>
                                        </p:attrNameLst>
                                      </p:cBhvr>
                                      <p:tavLst>
                                        <p:tav tm="0">
                                          <p:val>
                                            <p:fltVal val="0"/>
                                          </p:val>
                                        </p:tav>
                                        <p:tav tm="100000">
                                          <p:val>
                                            <p:strVal val="#ppt_w"/>
                                          </p:val>
                                        </p:tav>
                                      </p:tavLst>
                                    </p:anim>
                                    <p:anim calcmode="lin" valueType="num">
                                      <p:cBhvr>
                                        <p:cTn id="153" dur="300" fill="hold"/>
                                        <p:tgtEl>
                                          <p:spTgt spid="156">
                                            <p:txEl>
                                              <p:pRg st="0" end="0"/>
                                            </p:txEl>
                                          </p:spTgt>
                                        </p:tgtEl>
                                        <p:attrNameLst>
                                          <p:attrName>ppt_h</p:attrName>
                                        </p:attrNameLst>
                                      </p:cBhvr>
                                      <p:tavLst>
                                        <p:tav tm="0">
                                          <p:val>
                                            <p:fltVal val="0"/>
                                          </p:val>
                                        </p:tav>
                                        <p:tav tm="100000">
                                          <p:val>
                                            <p:strVal val="#ppt_h"/>
                                          </p:val>
                                        </p:tav>
                                      </p:tavLst>
                                    </p:anim>
                                    <p:animEffect transition="in" filter="fade">
                                      <p:cBhvr>
                                        <p:cTn id="154" dur="300"/>
                                        <p:tgtEl>
                                          <p:spTgt spid="156">
                                            <p:txEl>
                                              <p:pRg st="0" end="0"/>
                                            </p:txEl>
                                          </p:spTgt>
                                        </p:tgtEl>
                                      </p:cBhvr>
                                    </p:animEffect>
                                  </p:childTnLst>
                                </p:cTn>
                              </p:par>
                              <p:par>
                                <p:cTn id="155" presetID="42" presetClass="entr" presetSubtype="0" fill="hold" grpId="0" nodeType="withEffect">
                                  <p:stCondLst>
                                    <p:cond delay="200"/>
                                  </p:stCondLst>
                                  <p:childTnLst>
                                    <p:set>
                                      <p:cBhvr>
                                        <p:cTn id="156" dur="1" fill="hold">
                                          <p:stCondLst>
                                            <p:cond delay="0"/>
                                          </p:stCondLst>
                                        </p:cTn>
                                        <p:tgtEl>
                                          <p:spTgt spid="157">
                                            <p:txEl>
                                              <p:pRg st="0" end="0"/>
                                            </p:txEl>
                                          </p:spTgt>
                                        </p:tgtEl>
                                        <p:attrNameLst>
                                          <p:attrName>style.visibility</p:attrName>
                                        </p:attrNameLst>
                                      </p:cBhvr>
                                      <p:to>
                                        <p:strVal val="visible"/>
                                      </p:to>
                                    </p:set>
                                    <p:animEffect transition="in" filter="fade">
                                      <p:cBhvr>
                                        <p:cTn id="157" dur="400"/>
                                        <p:tgtEl>
                                          <p:spTgt spid="157">
                                            <p:txEl>
                                              <p:pRg st="0" end="0"/>
                                            </p:txEl>
                                          </p:spTgt>
                                        </p:tgtEl>
                                      </p:cBhvr>
                                    </p:animEffect>
                                    <p:anim calcmode="lin" valueType="num">
                                      <p:cBhvr>
                                        <p:cTn id="158" dur="400" fill="hold"/>
                                        <p:tgtEl>
                                          <p:spTgt spid="157">
                                            <p:txEl>
                                              <p:pRg st="0" end="0"/>
                                            </p:txEl>
                                          </p:spTgt>
                                        </p:tgtEl>
                                        <p:attrNameLst>
                                          <p:attrName>ppt_x</p:attrName>
                                        </p:attrNameLst>
                                      </p:cBhvr>
                                      <p:tavLst>
                                        <p:tav tm="0">
                                          <p:val>
                                            <p:strVal val="#ppt_x"/>
                                          </p:val>
                                        </p:tav>
                                        <p:tav tm="100000">
                                          <p:val>
                                            <p:strVal val="#ppt_x"/>
                                          </p:val>
                                        </p:tav>
                                      </p:tavLst>
                                    </p:anim>
                                    <p:anim calcmode="lin" valueType="num">
                                      <p:cBhvr>
                                        <p:cTn id="159" dur="400" fill="hold"/>
                                        <p:tgtEl>
                                          <p:spTgt spid="157">
                                            <p:txEl>
                                              <p:pRg st="0" end="0"/>
                                            </p:txEl>
                                          </p:spTgt>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200"/>
                                  </p:stCondLst>
                                  <p:childTnLst>
                                    <p:set>
                                      <p:cBhvr>
                                        <p:cTn id="161" dur="1" fill="hold">
                                          <p:stCondLst>
                                            <p:cond delay="0"/>
                                          </p:stCondLst>
                                        </p:cTn>
                                        <p:tgtEl>
                                          <p:spTgt spid="158">
                                            <p:txEl>
                                              <p:pRg st="0" end="0"/>
                                            </p:txEl>
                                          </p:spTgt>
                                        </p:tgtEl>
                                        <p:attrNameLst>
                                          <p:attrName>style.visibility</p:attrName>
                                        </p:attrNameLst>
                                      </p:cBhvr>
                                      <p:to>
                                        <p:strVal val="visible"/>
                                      </p:to>
                                    </p:set>
                                    <p:animEffect transition="in" filter="fade">
                                      <p:cBhvr>
                                        <p:cTn id="162" dur="500"/>
                                        <p:tgtEl>
                                          <p:spTgt spid="158">
                                            <p:txEl>
                                              <p:pRg st="0" end="0"/>
                                            </p:txEl>
                                          </p:spTgt>
                                        </p:tgtEl>
                                      </p:cBhvr>
                                    </p:animEffect>
                                    <p:anim calcmode="lin" valueType="num">
                                      <p:cBhvr>
                                        <p:cTn id="163" dur="500" fill="hold"/>
                                        <p:tgtEl>
                                          <p:spTgt spid="158">
                                            <p:txEl>
                                              <p:pRg st="0" end="0"/>
                                            </p:txEl>
                                          </p:spTgt>
                                        </p:tgtEl>
                                        <p:attrNameLst>
                                          <p:attrName>ppt_x</p:attrName>
                                        </p:attrNameLst>
                                      </p:cBhvr>
                                      <p:tavLst>
                                        <p:tav tm="0">
                                          <p:val>
                                            <p:strVal val="#ppt_x"/>
                                          </p:val>
                                        </p:tav>
                                        <p:tav tm="100000">
                                          <p:val>
                                            <p:strVal val="#ppt_x"/>
                                          </p:val>
                                        </p:tav>
                                      </p:tavLst>
                                    </p:anim>
                                    <p:anim calcmode="lin" valueType="num">
                                      <p:cBhvr>
                                        <p:cTn id="164" dur="500" fill="hold"/>
                                        <p:tgtEl>
                                          <p:spTgt spid="158">
                                            <p:txEl>
                                              <p:pRg st="0" end="0"/>
                                            </p:txEl>
                                          </p:spTgt>
                                        </p:tgtEl>
                                        <p:attrNameLst>
                                          <p:attrName>ppt_y</p:attrName>
                                        </p:attrNameLst>
                                      </p:cBhvr>
                                      <p:tavLst>
                                        <p:tav tm="0">
                                          <p:val>
                                            <p:strVal val="#ppt_y+.1"/>
                                          </p:val>
                                        </p:tav>
                                        <p:tav tm="100000">
                                          <p:val>
                                            <p:strVal val="#ppt_y"/>
                                          </p:val>
                                        </p:tav>
                                      </p:tavLst>
                                    </p:anim>
                                  </p:childTnLst>
                                </p:cTn>
                              </p:par>
                              <p:par>
                                <p:cTn id="165" presetID="10" presetClass="entr" presetSubtype="0" fill="hold" grpId="0" nodeType="withEffect">
                                  <p:stCondLst>
                                    <p:cond delay="800"/>
                                  </p:stCondLst>
                                  <p:childTnLst>
                                    <p:set>
                                      <p:cBhvr>
                                        <p:cTn id="166" dur="1" fill="hold">
                                          <p:stCondLst>
                                            <p:cond delay="0"/>
                                          </p:stCondLst>
                                        </p:cTn>
                                        <p:tgtEl>
                                          <p:spTgt spid="159">
                                            <p:txEl>
                                              <p:pRg st="0" end="0"/>
                                            </p:txEl>
                                          </p:spTgt>
                                        </p:tgtEl>
                                        <p:attrNameLst>
                                          <p:attrName>style.visibility</p:attrName>
                                        </p:attrNameLst>
                                      </p:cBhvr>
                                      <p:to>
                                        <p:strVal val="visible"/>
                                      </p:to>
                                    </p:set>
                                    <p:animEffect transition="in" filter="fade">
                                      <p:cBhvr>
                                        <p:cTn id="167" dur="500"/>
                                        <p:tgtEl>
                                          <p:spTgt spid="1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32" grpId="0" build="p">
        <p:tmplLst>
          <p:tmpl lvl="1">
            <p:tnLst>
              <p:par>
                <p:cTn presetID="42" presetClass="entr" presetSubtype="0"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Effect transition="in" filter="fade">
                      <p:cBhvr>
                        <p:cTn dur="400"/>
                        <p:tgtEl>
                          <p:spTgt spid="32"/>
                        </p:tgtEl>
                      </p:cBhvr>
                    </p:animEffect>
                    <p:anim calcmode="lin" valueType="num">
                      <p:cBhvr>
                        <p:cTn dur="400" fill="hold"/>
                        <p:tgtEl>
                          <p:spTgt spid="32"/>
                        </p:tgtEl>
                        <p:attrNameLst>
                          <p:attrName>ppt_x</p:attrName>
                        </p:attrNameLst>
                      </p:cBhvr>
                      <p:tavLst>
                        <p:tav tm="0">
                          <p:val>
                            <p:strVal val="#ppt_x"/>
                          </p:val>
                        </p:tav>
                        <p:tav tm="100000">
                          <p:val>
                            <p:strVal val="#ppt_x"/>
                          </p:val>
                        </p:tav>
                      </p:tavLst>
                    </p:anim>
                    <p:anim calcmode="lin" valueType="num">
                      <p:cBhvr>
                        <p:cTn dur="400" fill="hold"/>
                        <p:tgtEl>
                          <p:spTgt spid="32"/>
                        </p:tgtEl>
                        <p:attrNameLst>
                          <p:attrName>ppt_y</p:attrName>
                        </p:attrNameLst>
                      </p:cBhvr>
                      <p:tavLst>
                        <p:tav tm="0">
                          <p:val>
                            <p:strVal val="#ppt_y+.1"/>
                          </p:val>
                        </p:tav>
                        <p:tav tm="100000">
                          <p:val>
                            <p:strVal val="#ppt_y"/>
                          </p:val>
                        </p:tav>
                      </p:tavLst>
                    </p:anim>
                  </p:childTnLst>
                </p:cTn>
              </p:par>
            </p:tnLst>
          </p:tmpl>
        </p:tmplLst>
      </p:bldP>
      <p:bldP spid="38" grpId="0" build="p">
        <p:tmplLst>
          <p:tmpl lvl="1">
            <p:tnLst>
              <p:par>
                <p:cTn presetID="42" presetClass="entr" presetSubtype="0" fill="hold" nodeType="withEffect">
                  <p:stCondLst>
                    <p:cond delay="2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anim calcmode="lin" valueType="num">
                      <p:cBhvr>
                        <p:cTn dur="500" fill="hold"/>
                        <p:tgtEl>
                          <p:spTgt spid="38"/>
                        </p:tgtEl>
                        <p:attrNameLst>
                          <p:attrName>ppt_x</p:attrName>
                        </p:attrNameLst>
                      </p:cBhvr>
                      <p:tavLst>
                        <p:tav tm="0">
                          <p:val>
                            <p:strVal val="#ppt_x"/>
                          </p:val>
                        </p:tav>
                        <p:tav tm="100000">
                          <p:val>
                            <p:strVal val="#ppt_x"/>
                          </p:val>
                        </p:tav>
                      </p:tavLst>
                    </p:anim>
                    <p:anim calcmode="lin" valueType="num">
                      <p:cBhvr>
                        <p:cTn dur="500" fill="hold"/>
                        <p:tgtEl>
                          <p:spTgt spid="38"/>
                        </p:tgtEl>
                        <p:attrNameLst>
                          <p:attrName>ppt_y</p:attrName>
                        </p:attrNameLst>
                      </p:cBhvr>
                      <p:tavLst>
                        <p:tav tm="0">
                          <p:val>
                            <p:strVal val="#ppt_y+.1"/>
                          </p:val>
                        </p:tav>
                        <p:tav tm="100000">
                          <p:val>
                            <p:strVal val="#ppt_y"/>
                          </p:val>
                        </p:tav>
                      </p:tavLst>
                    </p:anim>
                  </p:childTnLst>
                </p:cTn>
              </p:par>
            </p:tnLst>
          </p:tmpl>
        </p:tmplLst>
      </p:bldP>
      <p:bldP spid="39" grpId="0" build="p">
        <p:tmplLst>
          <p:tmpl lvl="1">
            <p:tnLst>
              <p:par>
                <p:cTn presetID="10" presetClass="entr" presetSubtype="0" fill="hold" nodeType="withEffect">
                  <p:stCondLst>
                    <p:cond delay="8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65" grpId="0" animBg="1"/>
      <p:bldP spid="66" grpId="0" build="p">
        <p:tmplLst>
          <p:tmpl lvl="1">
            <p:tnLst>
              <p:par>
                <p:cTn presetID="53" presetClass="entr" presetSubtype="16"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 calcmode="lin" valueType="num">
                      <p:cBhvr>
                        <p:cTn dur="300" fill="hold"/>
                        <p:tgtEl>
                          <p:spTgt spid="66"/>
                        </p:tgtEl>
                        <p:attrNameLst>
                          <p:attrName>ppt_w</p:attrName>
                        </p:attrNameLst>
                      </p:cBhvr>
                      <p:tavLst>
                        <p:tav tm="0">
                          <p:val>
                            <p:fltVal val="0"/>
                          </p:val>
                        </p:tav>
                        <p:tav tm="100000">
                          <p:val>
                            <p:strVal val="#ppt_w"/>
                          </p:val>
                        </p:tav>
                      </p:tavLst>
                    </p:anim>
                    <p:anim calcmode="lin" valueType="num">
                      <p:cBhvr>
                        <p:cTn dur="300" fill="hold"/>
                        <p:tgtEl>
                          <p:spTgt spid="66"/>
                        </p:tgtEl>
                        <p:attrNameLst>
                          <p:attrName>ppt_h</p:attrName>
                        </p:attrNameLst>
                      </p:cBhvr>
                      <p:tavLst>
                        <p:tav tm="0">
                          <p:val>
                            <p:fltVal val="0"/>
                          </p:val>
                        </p:tav>
                        <p:tav tm="100000">
                          <p:val>
                            <p:strVal val="#ppt_h"/>
                          </p:val>
                        </p:tav>
                      </p:tavLst>
                    </p:anim>
                    <p:animEffect transition="in" filter="fade">
                      <p:cBhvr>
                        <p:cTn dur="300"/>
                        <p:tgtEl>
                          <p:spTgt spid="66"/>
                        </p:tgtEl>
                      </p:cBhvr>
                    </p:animEffect>
                  </p:childTnLst>
                </p:cTn>
              </p:par>
            </p:tnLst>
          </p:tmpl>
        </p:tmplLst>
      </p:bldP>
      <p:bldP spid="69" grpId="0" build="p">
        <p:tmplLst>
          <p:tmpl lvl="1">
            <p:tnLst>
              <p:par>
                <p:cTn presetID="42" presetClass="entr" presetSubtype="0" fill="hold" nodeType="withEffect">
                  <p:stCondLst>
                    <p:cond delay="200"/>
                  </p:stCondLst>
                  <p:childTnLst>
                    <p:set>
                      <p:cBhvr>
                        <p:cTn dur="1" fill="hold">
                          <p:stCondLst>
                            <p:cond delay="0"/>
                          </p:stCondLst>
                        </p:cTn>
                        <p:tgtEl>
                          <p:spTgt spid="69"/>
                        </p:tgtEl>
                        <p:attrNameLst>
                          <p:attrName>style.visibility</p:attrName>
                        </p:attrNameLst>
                      </p:cBhvr>
                      <p:to>
                        <p:strVal val="visible"/>
                      </p:to>
                    </p:set>
                    <p:animEffect transition="in" filter="fade">
                      <p:cBhvr>
                        <p:cTn dur="400"/>
                        <p:tgtEl>
                          <p:spTgt spid="69"/>
                        </p:tgtEl>
                      </p:cBhvr>
                    </p:animEffect>
                    <p:anim calcmode="lin" valueType="num">
                      <p:cBhvr>
                        <p:cTn dur="400" fill="hold"/>
                        <p:tgtEl>
                          <p:spTgt spid="69"/>
                        </p:tgtEl>
                        <p:attrNameLst>
                          <p:attrName>ppt_x</p:attrName>
                        </p:attrNameLst>
                      </p:cBhvr>
                      <p:tavLst>
                        <p:tav tm="0">
                          <p:val>
                            <p:strVal val="#ppt_x"/>
                          </p:val>
                        </p:tav>
                        <p:tav tm="100000">
                          <p:val>
                            <p:strVal val="#ppt_x"/>
                          </p:val>
                        </p:tav>
                      </p:tavLst>
                    </p:anim>
                    <p:anim calcmode="lin" valueType="num">
                      <p:cBhvr>
                        <p:cTn dur="400" fill="hold"/>
                        <p:tgtEl>
                          <p:spTgt spid="69"/>
                        </p:tgtEl>
                        <p:attrNameLst>
                          <p:attrName>ppt_y</p:attrName>
                        </p:attrNameLst>
                      </p:cBhvr>
                      <p:tavLst>
                        <p:tav tm="0">
                          <p:val>
                            <p:strVal val="#ppt_y+.1"/>
                          </p:val>
                        </p:tav>
                        <p:tav tm="100000">
                          <p:val>
                            <p:strVal val="#ppt_y"/>
                          </p:val>
                        </p:tav>
                      </p:tavLst>
                    </p:anim>
                  </p:childTnLst>
                </p:cTn>
              </p:par>
            </p:tnLst>
          </p:tmpl>
        </p:tmplLst>
      </p:bldP>
      <p:bldP spid="71" grpId="0" build="p">
        <p:tmplLst>
          <p:tmpl lvl="1">
            <p:tnLst>
              <p:par>
                <p:cTn presetID="42" presetClass="entr" presetSubtype="0" fill="hold" nodeType="withEffect">
                  <p:stCondLst>
                    <p:cond delay="2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anim calcmode="lin" valueType="num">
                      <p:cBhvr>
                        <p:cTn dur="500" fill="hold"/>
                        <p:tgtEl>
                          <p:spTgt spid="71"/>
                        </p:tgtEl>
                        <p:attrNameLst>
                          <p:attrName>ppt_x</p:attrName>
                        </p:attrNameLst>
                      </p:cBhvr>
                      <p:tavLst>
                        <p:tav tm="0">
                          <p:val>
                            <p:strVal val="#ppt_x"/>
                          </p:val>
                        </p:tav>
                        <p:tav tm="100000">
                          <p:val>
                            <p:strVal val="#ppt_x"/>
                          </p:val>
                        </p:tav>
                      </p:tavLst>
                    </p:anim>
                    <p:anim calcmode="lin" valueType="num">
                      <p:cBhvr>
                        <p:cTn dur="500" fill="hold"/>
                        <p:tgtEl>
                          <p:spTgt spid="71"/>
                        </p:tgtEl>
                        <p:attrNameLst>
                          <p:attrName>ppt_y</p:attrName>
                        </p:attrNameLst>
                      </p:cBhvr>
                      <p:tavLst>
                        <p:tav tm="0">
                          <p:val>
                            <p:strVal val="#ppt_y+.1"/>
                          </p:val>
                        </p:tav>
                        <p:tav tm="100000">
                          <p:val>
                            <p:strVal val="#ppt_y"/>
                          </p:val>
                        </p:tav>
                      </p:tavLst>
                    </p:anim>
                  </p:childTnLst>
                </p:cTn>
              </p:par>
            </p:tnLst>
          </p:tmpl>
        </p:tmplLst>
      </p:bldP>
      <p:bldP spid="92" grpId="0" build="p">
        <p:tmplLst>
          <p:tmpl lvl="1">
            <p:tnLst>
              <p:par>
                <p:cTn presetID="10" presetClass="entr" presetSubtype="0" fill="hold" nodeType="withEffect">
                  <p:stCondLst>
                    <p:cond delay="800"/>
                  </p:stCondLst>
                  <p:childTnLst>
                    <p:set>
                      <p:cBhvr>
                        <p:cTn dur="1" fill="hold">
                          <p:stCondLst>
                            <p:cond delay="0"/>
                          </p:stCondLst>
                        </p:cTn>
                        <p:tgtEl>
                          <p:spTgt spid="92"/>
                        </p:tgtEl>
                        <p:attrNameLst>
                          <p:attrName>style.visibility</p:attrName>
                        </p:attrNameLst>
                      </p:cBhvr>
                      <p:to>
                        <p:strVal val="visible"/>
                      </p:to>
                    </p:set>
                    <p:animEffect transition="in" filter="fade">
                      <p:cBhvr>
                        <p:cTn dur="500"/>
                        <p:tgtEl>
                          <p:spTgt spid="92"/>
                        </p:tgtEl>
                      </p:cBhvr>
                    </p:animEffect>
                  </p:childTnLst>
                </p:cTn>
              </p:par>
            </p:tnLst>
          </p:tmpl>
        </p:tmplLst>
      </p:bldP>
      <p:bldP spid="110" grpId="0" animBg="1"/>
      <p:bldP spid="111" grpId="0" build="p">
        <p:tmplLst>
          <p:tmpl lvl="1">
            <p:tnLst>
              <p:par>
                <p:cTn presetID="53" presetClass="entr" presetSubtype="16" fill="hold" nodeType="afterEffect">
                  <p:stCondLst>
                    <p:cond delay="0"/>
                  </p:stCondLst>
                  <p:childTnLst>
                    <p:set>
                      <p:cBhvr>
                        <p:cTn dur="1" fill="hold">
                          <p:stCondLst>
                            <p:cond delay="0"/>
                          </p:stCondLst>
                        </p:cTn>
                        <p:tgtEl>
                          <p:spTgt spid="111"/>
                        </p:tgtEl>
                        <p:attrNameLst>
                          <p:attrName>style.visibility</p:attrName>
                        </p:attrNameLst>
                      </p:cBhvr>
                      <p:to>
                        <p:strVal val="visible"/>
                      </p:to>
                    </p:set>
                    <p:anim calcmode="lin" valueType="num">
                      <p:cBhvr>
                        <p:cTn dur="300" fill="hold"/>
                        <p:tgtEl>
                          <p:spTgt spid="111"/>
                        </p:tgtEl>
                        <p:attrNameLst>
                          <p:attrName>ppt_w</p:attrName>
                        </p:attrNameLst>
                      </p:cBhvr>
                      <p:tavLst>
                        <p:tav tm="0">
                          <p:val>
                            <p:fltVal val="0"/>
                          </p:val>
                        </p:tav>
                        <p:tav tm="100000">
                          <p:val>
                            <p:strVal val="#ppt_w"/>
                          </p:val>
                        </p:tav>
                      </p:tavLst>
                    </p:anim>
                    <p:anim calcmode="lin" valueType="num">
                      <p:cBhvr>
                        <p:cTn dur="300" fill="hold"/>
                        <p:tgtEl>
                          <p:spTgt spid="111"/>
                        </p:tgtEl>
                        <p:attrNameLst>
                          <p:attrName>ppt_h</p:attrName>
                        </p:attrNameLst>
                      </p:cBhvr>
                      <p:tavLst>
                        <p:tav tm="0">
                          <p:val>
                            <p:fltVal val="0"/>
                          </p:val>
                        </p:tav>
                        <p:tav tm="100000">
                          <p:val>
                            <p:strVal val="#ppt_h"/>
                          </p:val>
                        </p:tav>
                      </p:tavLst>
                    </p:anim>
                    <p:animEffect transition="in" filter="fade">
                      <p:cBhvr>
                        <p:cTn dur="300"/>
                        <p:tgtEl>
                          <p:spTgt spid="111"/>
                        </p:tgtEl>
                      </p:cBhvr>
                    </p:animEffect>
                  </p:childTnLst>
                </p:cTn>
              </p:par>
            </p:tnLst>
          </p:tmpl>
        </p:tmplLst>
      </p:bldP>
      <p:bldP spid="112" grpId="0" build="p">
        <p:tmplLst>
          <p:tmpl lvl="1">
            <p:tnLst>
              <p:par>
                <p:cTn presetID="42" presetClass="entr" presetSubtype="0" fill="hold" nodeType="withEffect">
                  <p:stCondLst>
                    <p:cond delay="200"/>
                  </p:stCondLst>
                  <p:childTnLst>
                    <p:set>
                      <p:cBhvr>
                        <p:cTn dur="1" fill="hold">
                          <p:stCondLst>
                            <p:cond delay="0"/>
                          </p:stCondLst>
                        </p:cTn>
                        <p:tgtEl>
                          <p:spTgt spid="112"/>
                        </p:tgtEl>
                        <p:attrNameLst>
                          <p:attrName>style.visibility</p:attrName>
                        </p:attrNameLst>
                      </p:cBhvr>
                      <p:to>
                        <p:strVal val="visible"/>
                      </p:to>
                    </p:set>
                    <p:animEffect transition="in" filter="fade">
                      <p:cBhvr>
                        <p:cTn dur="400"/>
                        <p:tgtEl>
                          <p:spTgt spid="112"/>
                        </p:tgtEl>
                      </p:cBhvr>
                    </p:animEffect>
                    <p:anim calcmode="lin" valueType="num">
                      <p:cBhvr>
                        <p:cTn dur="400" fill="hold"/>
                        <p:tgtEl>
                          <p:spTgt spid="112"/>
                        </p:tgtEl>
                        <p:attrNameLst>
                          <p:attrName>ppt_x</p:attrName>
                        </p:attrNameLst>
                      </p:cBhvr>
                      <p:tavLst>
                        <p:tav tm="0">
                          <p:val>
                            <p:strVal val="#ppt_x"/>
                          </p:val>
                        </p:tav>
                        <p:tav tm="100000">
                          <p:val>
                            <p:strVal val="#ppt_x"/>
                          </p:val>
                        </p:tav>
                      </p:tavLst>
                    </p:anim>
                    <p:anim calcmode="lin" valueType="num">
                      <p:cBhvr>
                        <p:cTn dur="400" fill="hold"/>
                        <p:tgtEl>
                          <p:spTgt spid="112"/>
                        </p:tgtEl>
                        <p:attrNameLst>
                          <p:attrName>ppt_y</p:attrName>
                        </p:attrNameLst>
                      </p:cBhvr>
                      <p:tavLst>
                        <p:tav tm="0">
                          <p:val>
                            <p:strVal val="#ppt_y+.1"/>
                          </p:val>
                        </p:tav>
                        <p:tav tm="100000">
                          <p:val>
                            <p:strVal val="#ppt_y"/>
                          </p:val>
                        </p:tav>
                      </p:tavLst>
                    </p:anim>
                  </p:childTnLst>
                </p:cTn>
              </p:par>
            </p:tnLst>
          </p:tmpl>
        </p:tmplLst>
      </p:bldP>
      <p:bldP spid="113" grpId="0" build="p">
        <p:tmplLst>
          <p:tmpl lvl="1">
            <p:tnLst>
              <p:par>
                <p:cTn presetID="42" presetClass="entr" presetSubtype="0" fill="hold" nodeType="withEffect">
                  <p:stCondLst>
                    <p:cond delay="200"/>
                  </p:stCondLst>
                  <p:childTnLst>
                    <p:set>
                      <p:cBhvr>
                        <p:cTn dur="1" fill="hold">
                          <p:stCondLst>
                            <p:cond delay="0"/>
                          </p:stCondLst>
                        </p:cTn>
                        <p:tgtEl>
                          <p:spTgt spid="113"/>
                        </p:tgtEl>
                        <p:attrNameLst>
                          <p:attrName>style.visibility</p:attrName>
                        </p:attrNameLst>
                      </p:cBhvr>
                      <p:to>
                        <p:strVal val="visible"/>
                      </p:to>
                    </p:set>
                    <p:animEffect transition="in" filter="fade">
                      <p:cBhvr>
                        <p:cTn dur="500"/>
                        <p:tgtEl>
                          <p:spTgt spid="113"/>
                        </p:tgtEl>
                      </p:cBhvr>
                    </p:animEffect>
                    <p:anim calcmode="lin" valueType="num">
                      <p:cBhvr>
                        <p:cTn dur="500" fill="hold"/>
                        <p:tgtEl>
                          <p:spTgt spid="113"/>
                        </p:tgtEl>
                        <p:attrNameLst>
                          <p:attrName>ppt_x</p:attrName>
                        </p:attrNameLst>
                      </p:cBhvr>
                      <p:tavLst>
                        <p:tav tm="0">
                          <p:val>
                            <p:strVal val="#ppt_x"/>
                          </p:val>
                        </p:tav>
                        <p:tav tm="100000">
                          <p:val>
                            <p:strVal val="#ppt_x"/>
                          </p:val>
                        </p:tav>
                      </p:tavLst>
                    </p:anim>
                    <p:anim calcmode="lin" valueType="num">
                      <p:cBhvr>
                        <p:cTn dur="500" fill="hold"/>
                        <p:tgtEl>
                          <p:spTgt spid="113"/>
                        </p:tgtEl>
                        <p:attrNameLst>
                          <p:attrName>ppt_y</p:attrName>
                        </p:attrNameLst>
                      </p:cBhvr>
                      <p:tavLst>
                        <p:tav tm="0">
                          <p:val>
                            <p:strVal val="#ppt_y+.1"/>
                          </p:val>
                        </p:tav>
                        <p:tav tm="100000">
                          <p:val>
                            <p:strVal val="#ppt_y"/>
                          </p:val>
                        </p:tav>
                      </p:tavLst>
                    </p:anim>
                  </p:childTnLst>
                </p:cTn>
              </p:par>
            </p:tnLst>
          </p:tmpl>
        </p:tmplLst>
      </p:bldP>
      <p:bldP spid="114" grpId="0" build="p">
        <p:tmplLst>
          <p:tmpl lvl="1">
            <p:tnLst>
              <p:par>
                <p:cTn presetID="10" presetClass="entr" presetSubtype="0" fill="hold" nodeType="withEffect">
                  <p:stCondLst>
                    <p:cond delay="800"/>
                  </p:stCondLst>
                  <p:childTnLst>
                    <p:set>
                      <p:cBhvr>
                        <p:cTn dur="1" fill="hold">
                          <p:stCondLst>
                            <p:cond delay="0"/>
                          </p:stCondLst>
                        </p:cTn>
                        <p:tgtEl>
                          <p:spTgt spid="114"/>
                        </p:tgtEl>
                        <p:attrNameLst>
                          <p:attrName>style.visibility</p:attrName>
                        </p:attrNameLst>
                      </p:cBhvr>
                      <p:to>
                        <p:strVal val="visible"/>
                      </p:to>
                    </p:set>
                    <p:animEffect transition="in" filter="fade">
                      <p:cBhvr>
                        <p:cTn dur="500"/>
                        <p:tgtEl>
                          <p:spTgt spid="114"/>
                        </p:tgtEl>
                      </p:cBhvr>
                    </p:animEffect>
                  </p:childTnLst>
                </p:cTn>
              </p:par>
            </p:tnLst>
          </p:tmpl>
        </p:tmplLst>
      </p:bldP>
      <p:bldP spid="130" grpId="0" animBg="1"/>
      <p:bldP spid="131" grpId="0" build="p">
        <p:tmplLst>
          <p:tmpl lvl="1">
            <p:tnLst>
              <p:par>
                <p:cTn presetID="53" presetClass="entr" presetSubtype="16" fill="hold" nodeType="afterEffect">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p:cTn dur="300" fill="hold"/>
                        <p:tgtEl>
                          <p:spTgt spid="131"/>
                        </p:tgtEl>
                        <p:attrNameLst>
                          <p:attrName>ppt_w</p:attrName>
                        </p:attrNameLst>
                      </p:cBhvr>
                      <p:tavLst>
                        <p:tav tm="0">
                          <p:val>
                            <p:fltVal val="0"/>
                          </p:val>
                        </p:tav>
                        <p:tav tm="100000">
                          <p:val>
                            <p:strVal val="#ppt_w"/>
                          </p:val>
                        </p:tav>
                      </p:tavLst>
                    </p:anim>
                    <p:anim calcmode="lin" valueType="num">
                      <p:cBhvr>
                        <p:cTn dur="300" fill="hold"/>
                        <p:tgtEl>
                          <p:spTgt spid="131"/>
                        </p:tgtEl>
                        <p:attrNameLst>
                          <p:attrName>ppt_h</p:attrName>
                        </p:attrNameLst>
                      </p:cBhvr>
                      <p:tavLst>
                        <p:tav tm="0">
                          <p:val>
                            <p:fltVal val="0"/>
                          </p:val>
                        </p:tav>
                        <p:tav tm="100000">
                          <p:val>
                            <p:strVal val="#ppt_h"/>
                          </p:val>
                        </p:tav>
                      </p:tavLst>
                    </p:anim>
                    <p:animEffect transition="in" filter="fade">
                      <p:cBhvr>
                        <p:cTn dur="300"/>
                        <p:tgtEl>
                          <p:spTgt spid="131"/>
                        </p:tgtEl>
                      </p:cBhvr>
                    </p:animEffect>
                  </p:childTnLst>
                </p:cTn>
              </p:par>
            </p:tnLst>
          </p:tmpl>
        </p:tmplLst>
      </p:bldP>
      <p:bldP spid="136" grpId="0" build="p">
        <p:tmplLst>
          <p:tmpl lvl="1">
            <p:tnLst>
              <p:par>
                <p:cTn presetID="42" presetClass="entr" presetSubtype="0" fill="hold" nodeType="withEffect">
                  <p:stCondLst>
                    <p:cond delay="200"/>
                  </p:stCondLst>
                  <p:childTnLst>
                    <p:set>
                      <p:cBhvr>
                        <p:cTn dur="1" fill="hold">
                          <p:stCondLst>
                            <p:cond delay="0"/>
                          </p:stCondLst>
                        </p:cTn>
                        <p:tgtEl>
                          <p:spTgt spid="136"/>
                        </p:tgtEl>
                        <p:attrNameLst>
                          <p:attrName>style.visibility</p:attrName>
                        </p:attrNameLst>
                      </p:cBhvr>
                      <p:to>
                        <p:strVal val="visible"/>
                      </p:to>
                    </p:set>
                    <p:animEffect transition="in" filter="fade">
                      <p:cBhvr>
                        <p:cTn dur="400"/>
                        <p:tgtEl>
                          <p:spTgt spid="136"/>
                        </p:tgtEl>
                      </p:cBhvr>
                    </p:animEffect>
                    <p:anim calcmode="lin" valueType="num">
                      <p:cBhvr>
                        <p:cTn dur="400" fill="hold"/>
                        <p:tgtEl>
                          <p:spTgt spid="136"/>
                        </p:tgtEl>
                        <p:attrNameLst>
                          <p:attrName>ppt_x</p:attrName>
                        </p:attrNameLst>
                      </p:cBhvr>
                      <p:tavLst>
                        <p:tav tm="0">
                          <p:val>
                            <p:strVal val="#ppt_x"/>
                          </p:val>
                        </p:tav>
                        <p:tav tm="100000">
                          <p:val>
                            <p:strVal val="#ppt_x"/>
                          </p:val>
                        </p:tav>
                      </p:tavLst>
                    </p:anim>
                    <p:anim calcmode="lin" valueType="num">
                      <p:cBhvr>
                        <p:cTn dur="400" fill="hold"/>
                        <p:tgtEl>
                          <p:spTgt spid="136"/>
                        </p:tgtEl>
                        <p:attrNameLst>
                          <p:attrName>ppt_y</p:attrName>
                        </p:attrNameLst>
                      </p:cBhvr>
                      <p:tavLst>
                        <p:tav tm="0">
                          <p:val>
                            <p:strVal val="#ppt_y+.1"/>
                          </p:val>
                        </p:tav>
                        <p:tav tm="100000">
                          <p:val>
                            <p:strVal val="#ppt_y"/>
                          </p:val>
                        </p:tav>
                      </p:tavLst>
                    </p:anim>
                  </p:childTnLst>
                </p:cTn>
              </p:par>
            </p:tnLst>
          </p:tmpl>
        </p:tmplLst>
      </p:bldP>
      <p:bldP spid="139" grpId="0" build="p">
        <p:tmplLst>
          <p:tmpl lvl="1">
            <p:tnLst>
              <p:par>
                <p:cTn presetID="42" presetClass="entr" presetSubtype="0" fill="hold" nodeType="withEffect">
                  <p:stCondLst>
                    <p:cond delay="200"/>
                  </p:stCondLst>
                  <p:childTnLst>
                    <p:set>
                      <p:cBhvr>
                        <p:cTn dur="1" fill="hold">
                          <p:stCondLst>
                            <p:cond delay="0"/>
                          </p:stCondLst>
                        </p:cTn>
                        <p:tgtEl>
                          <p:spTgt spid="139"/>
                        </p:tgtEl>
                        <p:attrNameLst>
                          <p:attrName>style.visibility</p:attrName>
                        </p:attrNameLst>
                      </p:cBhvr>
                      <p:to>
                        <p:strVal val="visible"/>
                      </p:to>
                    </p:set>
                    <p:animEffect transition="in" filter="fade">
                      <p:cBhvr>
                        <p:cTn dur="500"/>
                        <p:tgtEl>
                          <p:spTgt spid="139"/>
                        </p:tgtEl>
                      </p:cBhvr>
                    </p:animEffect>
                    <p:anim calcmode="lin" valueType="num">
                      <p:cBhvr>
                        <p:cTn dur="500" fill="hold"/>
                        <p:tgtEl>
                          <p:spTgt spid="139"/>
                        </p:tgtEl>
                        <p:attrNameLst>
                          <p:attrName>ppt_x</p:attrName>
                        </p:attrNameLst>
                      </p:cBhvr>
                      <p:tavLst>
                        <p:tav tm="0">
                          <p:val>
                            <p:strVal val="#ppt_x"/>
                          </p:val>
                        </p:tav>
                        <p:tav tm="100000">
                          <p:val>
                            <p:strVal val="#ppt_x"/>
                          </p:val>
                        </p:tav>
                      </p:tavLst>
                    </p:anim>
                    <p:anim calcmode="lin" valueType="num">
                      <p:cBhvr>
                        <p:cTn dur="500" fill="hold"/>
                        <p:tgtEl>
                          <p:spTgt spid="139"/>
                        </p:tgtEl>
                        <p:attrNameLst>
                          <p:attrName>ppt_y</p:attrName>
                        </p:attrNameLst>
                      </p:cBhvr>
                      <p:tavLst>
                        <p:tav tm="0">
                          <p:val>
                            <p:strVal val="#ppt_y+.1"/>
                          </p:val>
                        </p:tav>
                        <p:tav tm="100000">
                          <p:val>
                            <p:strVal val="#ppt_y"/>
                          </p:val>
                        </p:tav>
                      </p:tavLst>
                    </p:anim>
                  </p:childTnLst>
                </p:cTn>
              </p:par>
            </p:tnLst>
          </p:tmpl>
        </p:tmplLst>
      </p:bldP>
      <p:bldP spid="140" grpId="0" build="p">
        <p:tmplLst>
          <p:tmpl lvl="1">
            <p:tnLst>
              <p:par>
                <p:cTn presetID="10" presetClass="entr" presetSubtype="0" fill="hold" nodeType="withEffect">
                  <p:stCondLst>
                    <p:cond delay="800"/>
                  </p:stCondLst>
                  <p:childTnLst>
                    <p:set>
                      <p:cBhvr>
                        <p:cTn dur="1" fill="hold">
                          <p:stCondLst>
                            <p:cond delay="0"/>
                          </p:stCondLst>
                        </p:cTn>
                        <p:tgtEl>
                          <p:spTgt spid="140"/>
                        </p:tgtEl>
                        <p:attrNameLst>
                          <p:attrName>style.visibility</p:attrName>
                        </p:attrNameLst>
                      </p:cBhvr>
                      <p:to>
                        <p:strVal val="visible"/>
                      </p:to>
                    </p:set>
                    <p:animEffect transition="in" filter="fade">
                      <p:cBhvr>
                        <p:cTn dur="500"/>
                        <p:tgtEl>
                          <p:spTgt spid="140"/>
                        </p:tgtEl>
                      </p:cBhvr>
                    </p:animEffect>
                  </p:childTnLst>
                </p:cTn>
              </p:par>
            </p:tnLst>
          </p:tmpl>
        </p:tmplLst>
      </p:bldP>
      <p:bldP spid="145" grpId="0" animBg="1"/>
      <p:bldP spid="146" grpId="0" build="p">
        <p:tmplLst>
          <p:tmpl lvl="1">
            <p:tnLst>
              <p:par>
                <p:cTn presetID="53" presetClass="entr" presetSubtype="16" fill="hold" nodeType="afterEffect">
                  <p:stCondLst>
                    <p:cond delay="0"/>
                  </p:stCondLst>
                  <p:childTnLst>
                    <p:set>
                      <p:cBhvr>
                        <p:cTn dur="1" fill="hold">
                          <p:stCondLst>
                            <p:cond delay="0"/>
                          </p:stCondLst>
                        </p:cTn>
                        <p:tgtEl>
                          <p:spTgt spid="146"/>
                        </p:tgtEl>
                        <p:attrNameLst>
                          <p:attrName>style.visibility</p:attrName>
                        </p:attrNameLst>
                      </p:cBhvr>
                      <p:to>
                        <p:strVal val="visible"/>
                      </p:to>
                    </p:set>
                    <p:anim calcmode="lin" valueType="num">
                      <p:cBhvr>
                        <p:cTn dur="300" fill="hold"/>
                        <p:tgtEl>
                          <p:spTgt spid="146"/>
                        </p:tgtEl>
                        <p:attrNameLst>
                          <p:attrName>ppt_w</p:attrName>
                        </p:attrNameLst>
                      </p:cBhvr>
                      <p:tavLst>
                        <p:tav tm="0">
                          <p:val>
                            <p:fltVal val="0"/>
                          </p:val>
                        </p:tav>
                        <p:tav tm="100000">
                          <p:val>
                            <p:strVal val="#ppt_w"/>
                          </p:val>
                        </p:tav>
                      </p:tavLst>
                    </p:anim>
                    <p:anim calcmode="lin" valueType="num">
                      <p:cBhvr>
                        <p:cTn dur="300" fill="hold"/>
                        <p:tgtEl>
                          <p:spTgt spid="146"/>
                        </p:tgtEl>
                        <p:attrNameLst>
                          <p:attrName>ppt_h</p:attrName>
                        </p:attrNameLst>
                      </p:cBhvr>
                      <p:tavLst>
                        <p:tav tm="0">
                          <p:val>
                            <p:fltVal val="0"/>
                          </p:val>
                        </p:tav>
                        <p:tav tm="100000">
                          <p:val>
                            <p:strVal val="#ppt_h"/>
                          </p:val>
                        </p:tav>
                      </p:tavLst>
                    </p:anim>
                    <p:animEffect transition="in" filter="fade">
                      <p:cBhvr>
                        <p:cTn dur="300"/>
                        <p:tgtEl>
                          <p:spTgt spid="146"/>
                        </p:tgtEl>
                      </p:cBhvr>
                    </p:animEffect>
                  </p:childTnLst>
                </p:cTn>
              </p:par>
            </p:tnLst>
          </p:tmpl>
        </p:tmplLst>
      </p:bldP>
      <p:bldP spid="149" grpId="0" build="p">
        <p:tmplLst>
          <p:tmpl lvl="1">
            <p:tnLst>
              <p:par>
                <p:cTn presetID="42" presetClass="entr" presetSubtype="0" fill="hold" nodeType="withEffect">
                  <p:stCondLst>
                    <p:cond delay="200"/>
                  </p:stCondLst>
                  <p:childTnLst>
                    <p:set>
                      <p:cBhvr>
                        <p:cTn dur="1" fill="hold">
                          <p:stCondLst>
                            <p:cond delay="0"/>
                          </p:stCondLst>
                        </p:cTn>
                        <p:tgtEl>
                          <p:spTgt spid="149"/>
                        </p:tgtEl>
                        <p:attrNameLst>
                          <p:attrName>style.visibility</p:attrName>
                        </p:attrNameLst>
                      </p:cBhvr>
                      <p:to>
                        <p:strVal val="visible"/>
                      </p:to>
                    </p:set>
                    <p:animEffect transition="in" filter="fade">
                      <p:cBhvr>
                        <p:cTn dur="400"/>
                        <p:tgtEl>
                          <p:spTgt spid="149"/>
                        </p:tgtEl>
                      </p:cBhvr>
                    </p:animEffect>
                    <p:anim calcmode="lin" valueType="num">
                      <p:cBhvr>
                        <p:cTn dur="400" fill="hold"/>
                        <p:tgtEl>
                          <p:spTgt spid="149"/>
                        </p:tgtEl>
                        <p:attrNameLst>
                          <p:attrName>ppt_x</p:attrName>
                        </p:attrNameLst>
                      </p:cBhvr>
                      <p:tavLst>
                        <p:tav tm="0">
                          <p:val>
                            <p:strVal val="#ppt_x"/>
                          </p:val>
                        </p:tav>
                        <p:tav tm="100000">
                          <p:val>
                            <p:strVal val="#ppt_x"/>
                          </p:val>
                        </p:tav>
                      </p:tavLst>
                    </p:anim>
                    <p:anim calcmode="lin" valueType="num">
                      <p:cBhvr>
                        <p:cTn dur="400" fill="hold"/>
                        <p:tgtEl>
                          <p:spTgt spid="149"/>
                        </p:tgtEl>
                        <p:attrNameLst>
                          <p:attrName>ppt_y</p:attrName>
                        </p:attrNameLst>
                      </p:cBhvr>
                      <p:tavLst>
                        <p:tav tm="0">
                          <p:val>
                            <p:strVal val="#ppt_y+.1"/>
                          </p:val>
                        </p:tav>
                        <p:tav tm="100000">
                          <p:val>
                            <p:strVal val="#ppt_y"/>
                          </p:val>
                        </p:tav>
                      </p:tavLst>
                    </p:anim>
                  </p:childTnLst>
                </p:cTn>
              </p:par>
            </p:tnLst>
          </p:tmpl>
        </p:tmplLst>
      </p:bldP>
      <p:bldP spid="151" grpId="0" build="p">
        <p:tmplLst>
          <p:tmpl lvl="1">
            <p:tnLst>
              <p:par>
                <p:cTn presetID="42" presetClass="entr" presetSubtype="0" fill="hold" nodeType="withEffect">
                  <p:stCondLst>
                    <p:cond delay="200"/>
                  </p:stCondLst>
                  <p:childTnLst>
                    <p:set>
                      <p:cBhvr>
                        <p:cTn dur="1" fill="hold">
                          <p:stCondLst>
                            <p:cond delay="0"/>
                          </p:stCondLst>
                        </p:cTn>
                        <p:tgtEl>
                          <p:spTgt spid="151"/>
                        </p:tgtEl>
                        <p:attrNameLst>
                          <p:attrName>style.visibility</p:attrName>
                        </p:attrNameLst>
                      </p:cBhvr>
                      <p:to>
                        <p:strVal val="visible"/>
                      </p:to>
                    </p:set>
                    <p:animEffect transition="in" filter="fade">
                      <p:cBhvr>
                        <p:cTn dur="500"/>
                        <p:tgtEl>
                          <p:spTgt spid="151"/>
                        </p:tgtEl>
                      </p:cBhvr>
                    </p:animEffect>
                    <p:anim calcmode="lin" valueType="num">
                      <p:cBhvr>
                        <p:cTn dur="500" fill="hold"/>
                        <p:tgtEl>
                          <p:spTgt spid="151"/>
                        </p:tgtEl>
                        <p:attrNameLst>
                          <p:attrName>ppt_x</p:attrName>
                        </p:attrNameLst>
                      </p:cBhvr>
                      <p:tavLst>
                        <p:tav tm="0">
                          <p:val>
                            <p:strVal val="#ppt_x"/>
                          </p:val>
                        </p:tav>
                        <p:tav tm="100000">
                          <p:val>
                            <p:strVal val="#ppt_x"/>
                          </p:val>
                        </p:tav>
                      </p:tavLst>
                    </p:anim>
                    <p:anim calcmode="lin" valueType="num">
                      <p:cBhvr>
                        <p:cTn dur="500" fill="hold"/>
                        <p:tgtEl>
                          <p:spTgt spid="151"/>
                        </p:tgtEl>
                        <p:attrNameLst>
                          <p:attrName>ppt_y</p:attrName>
                        </p:attrNameLst>
                      </p:cBhvr>
                      <p:tavLst>
                        <p:tav tm="0">
                          <p:val>
                            <p:strVal val="#ppt_y+.1"/>
                          </p:val>
                        </p:tav>
                        <p:tav tm="100000">
                          <p:val>
                            <p:strVal val="#ppt_y"/>
                          </p:val>
                        </p:tav>
                      </p:tavLst>
                    </p:anim>
                  </p:childTnLst>
                </p:cTn>
              </p:par>
            </p:tnLst>
          </p:tmpl>
        </p:tmplLst>
      </p:bldP>
      <p:bldP spid="152" grpId="0" build="p">
        <p:tmplLst>
          <p:tmpl lvl="1">
            <p:tnLst>
              <p:par>
                <p:cTn presetID="10" presetClass="entr" presetSubtype="0" fill="hold" nodeType="withEffect">
                  <p:stCondLst>
                    <p:cond delay="800"/>
                  </p:stCondLst>
                  <p:childTnLst>
                    <p:set>
                      <p:cBhvr>
                        <p:cTn dur="1" fill="hold">
                          <p:stCondLst>
                            <p:cond delay="0"/>
                          </p:stCondLst>
                        </p:cTn>
                        <p:tgtEl>
                          <p:spTgt spid="152"/>
                        </p:tgtEl>
                        <p:attrNameLst>
                          <p:attrName>style.visibility</p:attrName>
                        </p:attrNameLst>
                      </p:cBhvr>
                      <p:to>
                        <p:strVal val="visible"/>
                      </p:to>
                    </p:set>
                    <p:animEffect transition="in" filter="fade">
                      <p:cBhvr>
                        <p:cTn dur="500"/>
                        <p:tgtEl>
                          <p:spTgt spid="152"/>
                        </p:tgtEl>
                      </p:cBhvr>
                    </p:animEffect>
                  </p:childTnLst>
                </p:cTn>
              </p:par>
            </p:tnLst>
          </p:tmpl>
        </p:tmplLst>
      </p:bldP>
      <p:bldP spid="155" grpId="0" animBg="1"/>
      <p:bldP spid="156" grpId="0" build="p">
        <p:tmplLst>
          <p:tmpl lvl="1">
            <p:tnLst>
              <p:par>
                <p:cTn presetID="53" presetClass="entr" presetSubtype="16" fill="hold" nodeType="afterEffect">
                  <p:stCondLst>
                    <p:cond delay="0"/>
                  </p:stCondLst>
                  <p:childTnLst>
                    <p:set>
                      <p:cBhvr>
                        <p:cTn dur="1" fill="hold">
                          <p:stCondLst>
                            <p:cond delay="0"/>
                          </p:stCondLst>
                        </p:cTn>
                        <p:tgtEl>
                          <p:spTgt spid="156"/>
                        </p:tgtEl>
                        <p:attrNameLst>
                          <p:attrName>style.visibility</p:attrName>
                        </p:attrNameLst>
                      </p:cBhvr>
                      <p:to>
                        <p:strVal val="visible"/>
                      </p:to>
                    </p:set>
                    <p:anim calcmode="lin" valueType="num">
                      <p:cBhvr>
                        <p:cTn dur="300" fill="hold"/>
                        <p:tgtEl>
                          <p:spTgt spid="156"/>
                        </p:tgtEl>
                        <p:attrNameLst>
                          <p:attrName>ppt_w</p:attrName>
                        </p:attrNameLst>
                      </p:cBhvr>
                      <p:tavLst>
                        <p:tav tm="0">
                          <p:val>
                            <p:fltVal val="0"/>
                          </p:val>
                        </p:tav>
                        <p:tav tm="100000">
                          <p:val>
                            <p:strVal val="#ppt_w"/>
                          </p:val>
                        </p:tav>
                      </p:tavLst>
                    </p:anim>
                    <p:anim calcmode="lin" valueType="num">
                      <p:cBhvr>
                        <p:cTn dur="300" fill="hold"/>
                        <p:tgtEl>
                          <p:spTgt spid="156"/>
                        </p:tgtEl>
                        <p:attrNameLst>
                          <p:attrName>ppt_h</p:attrName>
                        </p:attrNameLst>
                      </p:cBhvr>
                      <p:tavLst>
                        <p:tav tm="0">
                          <p:val>
                            <p:fltVal val="0"/>
                          </p:val>
                        </p:tav>
                        <p:tav tm="100000">
                          <p:val>
                            <p:strVal val="#ppt_h"/>
                          </p:val>
                        </p:tav>
                      </p:tavLst>
                    </p:anim>
                    <p:animEffect transition="in" filter="fade">
                      <p:cBhvr>
                        <p:cTn dur="300"/>
                        <p:tgtEl>
                          <p:spTgt spid="156"/>
                        </p:tgtEl>
                      </p:cBhvr>
                    </p:animEffect>
                  </p:childTnLst>
                </p:cTn>
              </p:par>
            </p:tnLst>
          </p:tmpl>
        </p:tmplLst>
      </p:bldP>
      <p:bldP spid="157" grpId="0" build="p">
        <p:tmplLst>
          <p:tmpl lvl="1">
            <p:tnLst>
              <p:par>
                <p:cTn presetID="42" presetClass="entr" presetSubtype="0" fill="hold" nodeType="withEffect">
                  <p:stCondLst>
                    <p:cond delay="200"/>
                  </p:stCondLst>
                  <p:childTnLst>
                    <p:set>
                      <p:cBhvr>
                        <p:cTn dur="1" fill="hold">
                          <p:stCondLst>
                            <p:cond delay="0"/>
                          </p:stCondLst>
                        </p:cTn>
                        <p:tgtEl>
                          <p:spTgt spid="157"/>
                        </p:tgtEl>
                        <p:attrNameLst>
                          <p:attrName>style.visibility</p:attrName>
                        </p:attrNameLst>
                      </p:cBhvr>
                      <p:to>
                        <p:strVal val="visible"/>
                      </p:to>
                    </p:set>
                    <p:animEffect transition="in" filter="fade">
                      <p:cBhvr>
                        <p:cTn dur="400"/>
                        <p:tgtEl>
                          <p:spTgt spid="157"/>
                        </p:tgtEl>
                      </p:cBhvr>
                    </p:animEffect>
                    <p:anim calcmode="lin" valueType="num">
                      <p:cBhvr>
                        <p:cTn dur="400" fill="hold"/>
                        <p:tgtEl>
                          <p:spTgt spid="157"/>
                        </p:tgtEl>
                        <p:attrNameLst>
                          <p:attrName>ppt_x</p:attrName>
                        </p:attrNameLst>
                      </p:cBhvr>
                      <p:tavLst>
                        <p:tav tm="0">
                          <p:val>
                            <p:strVal val="#ppt_x"/>
                          </p:val>
                        </p:tav>
                        <p:tav tm="100000">
                          <p:val>
                            <p:strVal val="#ppt_x"/>
                          </p:val>
                        </p:tav>
                      </p:tavLst>
                    </p:anim>
                    <p:anim calcmode="lin" valueType="num">
                      <p:cBhvr>
                        <p:cTn dur="400" fill="hold"/>
                        <p:tgtEl>
                          <p:spTgt spid="157"/>
                        </p:tgtEl>
                        <p:attrNameLst>
                          <p:attrName>ppt_y</p:attrName>
                        </p:attrNameLst>
                      </p:cBhvr>
                      <p:tavLst>
                        <p:tav tm="0">
                          <p:val>
                            <p:strVal val="#ppt_y+.1"/>
                          </p:val>
                        </p:tav>
                        <p:tav tm="100000">
                          <p:val>
                            <p:strVal val="#ppt_y"/>
                          </p:val>
                        </p:tav>
                      </p:tavLst>
                    </p:anim>
                  </p:childTnLst>
                </p:cTn>
              </p:par>
            </p:tnLst>
          </p:tmpl>
        </p:tmplLst>
      </p:bldP>
      <p:bldP spid="158" grpId="0" build="p">
        <p:tmplLst>
          <p:tmpl lvl="1">
            <p:tnLst>
              <p:par>
                <p:cTn presetID="42" presetClass="entr" presetSubtype="0" fill="hold" nodeType="withEffect">
                  <p:stCondLst>
                    <p:cond delay="200"/>
                  </p:stCondLst>
                  <p:childTnLst>
                    <p:set>
                      <p:cBhvr>
                        <p:cTn dur="1" fill="hold">
                          <p:stCondLst>
                            <p:cond delay="0"/>
                          </p:stCondLst>
                        </p:cTn>
                        <p:tgtEl>
                          <p:spTgt spid="158"/>
                        </p:tgtEl>
                        <p:attrNameLst>
                          <p:attrName>style.visibility</p:attrName>
                        </p:attrNameLst>
                      </p:cBhvr>
                      <p:to>
                        <p:strVal val="visible"/>
                      </p:to>
                    </p:set>
                    <p:animEffect transition="in" filter="fade">
                      <p:cBhvr>
                        <p:cTn dur="500"/>
                        <p:tgtEl>
                          <p:spTgt spid="158"/>
                        </p:tgtEl>
                      </p:cBhvr>
                    </p:animEffect>
                    <p:anim calcmode="lin" valueType="num">
                      <p:cBhvr>
                        <p:cTn dur="500" fill="hold"/>
                        <p:tgtEl>
                          <p:spTgt spid="158"/>
                        </p:tgtEl>
                        <p:attrNameLst>
                          <p:attrName>ppt_x</p:attrName>
                        </p:attrNameLst>
                      </p:cBhvr>
                      <p:tavLst>
                        <p:tav tm="0">
                          <p:val>
                            <p:strVal val="#ppt_x"/>
                          </p:val>
                        </p:tav>
                        <p:tav tm="100000">
                          <p:val>
                            <p:strVal val="#ppt_x"/>
                          </p:val>
                        </p:tav>
                      </p:tavLst>
                    </p:anim>
                    <p:anim calcmode="lin" valueType="num">
                      <p:cBhvr>
                        <p:cTn dur="500" fill="hold"/>
                        <p:tgtEl>
                          <p:spTgt spid="158"/>
                        </p:tgtEl>
                        <p:attrNameLst>
                          <p:attrName>ppt_y</p:attrName>
                        </p:attrNameLst>
                      </p:cBhvr>
                      <p:tavLst>
                        <p:tav tm="0">
                          <p:val>
                            <p:strVal val="#ppt_y+.1"/>
                          </p:val>
                        </p:tav>
                        <p:tav tm="100000">
                          <p:val>
                            <p:strVal val="#ppt_y"/>
                          </p:val>
                        </p:tav>
                      </p:tavLst>
                    </p:anim>
                  </p:childTnLst>
                </p:cTn>
              </p:par>
            </p:tnLst>
          </p:tmpl>
        </p:tmplLst>
      </p:bldP>
      <p:bldP spid="159" grpId="0" build="p">
        <p:tmplLst>
          <p:tmpl lvl="1">
            <p:tnLst>
              <p:par>
                <p:cTn presetID="10" presetClass="entr" presetSubtype="0" fill="hold" nodeType="withEffect">
                  <p:stCondLst>
                    <p:cond delay="800"/>
                  </p:stCondLst>
                  <p:childTnLst>
                    <p:set>
                      <p:cBhvr>
                        <p:cTn dur="1" fill="hold">
                          <p:stCondLst>
                            <p:cond delay="0"/>
                          </p:stCondLst>
                        </p:cTn>
                        <p:tgtEl>
                          <p:spTgt spid="159"/>
                        </p:tgtEl>
                        <p:attrNameLst>
                          <p:attrName>style.visibility</p:attrName>
                        </p:attrNameLst>
                      </p:cBhvr>
                      <p:to>
                        <p:strVal val="visible"/>
                      </p:to>
                    </p:set>
                    <p:animEffect transition="in" filter="fade">
                      <p:cBhvr>
                        <p:cTn dur="500"/>
                        <p:tgtEl>
                          <p:spTgt spid="159"/>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ic list 5">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smtClean="0"/>
              <a:t>Text </a:t>
            </a:r>
            <a:r>
              <a:rPr lang="es-ES_tradnl" dirty="0" err="1" smtClean="0"/>
              <a:t>example</a:t>
            </a:r>
            <a:endParaRPr lang="es-ES_tradnl" dirty="0" smtClean="0"/>
          </a:p>
        </p:txBody>
      </p:sp>
      <p:sp>
        <p:nvSpPr>
          <p:cNvPr id="9"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grpSp>
        <p:nvGrpSpPr>
          <p:cNvPr id="20" name="Group 19"/>
          <p:cNvGrpSpPr/>
          <p:nvPr userDrawn="1"/>
        </p:nvGrpSpPr>
        <p:grpSpPr>
          <a:xfrm>
            <a:off x="75982" y="289155"/>
            <a:ext cx="287999" cy="256629"/>
            <a:chOff x="5270500" y="1460500"/>
            <a:chExt cx="1701800" cy="2705100"/>
          </a:xfrm>
        </p:grpSpPr>
        <p:sp>
          <p:nvSpPr>
            <p:cNvPr id="21" name="Rounded Rectangle 20"/>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ounded Rectangle 21"/>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ounded Rectangle 22"/>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7" name="Text Placeholder 7"/>
          <p:cNvSpPr>
            <a:spLocks noGrp="1"/>
          </p:cNvSpPr>
          <p:nvPr>
            <p:ph type="body" sz="quarter" idx="39" hasCustomPrompt="1"/>
          </p:nvPr>
        </p:nvSpPr>
        <p:spPr>
          <a:xfrm>
            <a:off x="467786" y="1297587"/>
            <a:ext cx="528106" cy="505889"/>
          </a:xfrm>
          <a:prstGeom prst="rect">
            <a:avLst/>
          </a:prstGeom>
        </p:spPr>
        <p:txBody>
          <a:bodyPr vert="horz" lIns="0" tIns="103884" rIns="0" bIns="103884" anchor="ctr"/>
          <a:lstStyle>
            <a:lvl1pPr marL="0" indent="0" algn="l">
              <a:lnSpc>
                <a:spcPct val="100000"/>
              </a:lnSpc>
              <a:spcBef>
                <a:spcPts val="0"/>
              </a:spcBef>
              <a:buNone/>
              <a:defRPr sz="2700" b="1">
                <a:solidFill>
                  <a:schemeClr val="accent1">
                    <a:lumMod val="60000"/>
                    <a:lumOff val="40000"/>
                  </a:schemeClr>
                </a:solidFill>
                <a:latin typeface="FontAwesome"/>
                <a:cs typeface="FontAwesome"/>
              </a:defRPr>
            </a:lvl1pPr>
          </a:lstStyle>
          <a:p>
            <a:pPr lvl="0"/>
            <a:r>
              <a:rPr lang="es-ES_tradnl" dirty="0" err="1" smtClean="0"/>
              <a:t>ico</a:t>
            </a:r>
            <a:endParaRPr lang="es-ES_tradnl" dirty="0" smtClean="0"/>
          </a:p>
        </p:txBody>
      </p:sp>
      <p:sp>
        <p:nvSpPr>
          <p:cNvPr id="58" name="Text Placeholder 7"/>
          <p:cNvSpPr>
            <a:spLocks noGrp="1"/>
          </p:cNvSpPr>
          <p:nvPr>
            <p:ph type="body" sz="quarter" idx="19" hasCustomPrompt="1"/>
          </p:nvPr>
        </p:nvSpPr>
        <p:spPr>
          <a:xfrm>
            <a:off x="995892" y="1607881"/>
            <a:ext cx="1760008" cy="195595"/>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59" name="Text Placeholder 2"/>
          <p:cNvSpPr>
            <a:spLocks noGrp="1"/>
          </p:cNvSpPr>
          <p:nvPr>
            <p:ph type="body" sz="quarter" idx="16" hasCustomPrompt="1"/>
          </p:nvPr>
        </p:nvSpPr>
        <p:spPr>
          <a:xfrm>
            <a:off x="452442" y="1922542"/>
            <a:ext cx="2303461" cy="1757918"/>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a:t>
            </a:r>
            <a:r>
              <a:rPr lang="en-US" dirty="0" smtClean="0"/>
              <a:t> </a:t>
            </a:r>
            <a:r>
              <a:rPr lang="en-US" dirty="0" err="1" smtClean="0"/>
              <a:t>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males </a:t>
            </a:r>
            <a:r>
              <a:rPr lang="en-US" dirty="0" err="1" smtClean="0"/>
              <a:t>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a:t>
            </a:r>
            <a:endParaRPr lang="en-US" dirty="0" smtClean="0"/>
          </a:p>
        </p:txBody>
      </p:sp>
      <p:sp>
        <p:nvSpPr>
          <p:cNvPr id="60" name="Text Placeholder 7"/>
          <p:cNvSpPr>
            <a:spLocks noGrp="1"/>
          </p:cNvSpPr>
          <p:nvPr>
            <p:ph type="body" sz="quarter" idx="55" hasCustomPrompt="1"/>
          </p:nvPr>
        </p:nvSpPr>
        <p:spPr>
          <a:xfrm>
            <a:off x="995892" y="1293447"/>
            <a:ext cx="1760008" cy="323835"/>
          </a:xfrm>
          <a:prstGeom prst="rect">
            <a:avLst/>
          </a:prstGeom>
        </p:spPr>
        <p:txBody>
          <a:bodyPr vert="horz" lIns="0" tIns="40504" rIns="0" bIns="40504" anchor="ctr"/>
          <a:lstStyle>
            <a:lvl1pPr marL="0" indent="0" algn="l">
              <a:lnSpc>
                <a:spcPct val="100000"/>
              </a:lnSpc>
              <a:spcBef>
                <a:spcPts val="0"/>
              </a:spcBef>
              <a:buNone/>
              <a:defRPr sz="1800" b="1">
                <a:solidFill>
                  <a:schemeClr val="bg1"/>
                </a:solidFill>
                <a:latin typeface="Lato Light"/>
                <a:cs typeface="Lato Light"/>
              </a:defRPr>
            </a:lvl1pPr>
          </a:lstStyle>
          <a:p>
            <a:pPr lvl="0"/>
            <a:r>
              <a:rPr lang="es-ES_tradnl" dirty="0" err="1" smtClean="0"/>
              <a:t>Chort</a:t>
            </a:r>
            <a:r>
              <a:rPr lang="es-ES_tradnl" dirty="0" smtClean="0"/>
              <a:t> </a:t>
            </a:r>
            <a:r>
              <a:rPr lang="es-ES_tradnl" dirty="0" err="1" smtClean="0"/>
              <a:t>title</a:t>
            </a:r>
            <a:endParaRPr lang="es-ES_tradnl" dirty="0" smtClean="0"/>
          </a:p>
        </p:txBody>
      </p:sp>
      <p:sp>
        <p:nvSpPr>
          <p:cNvPr id="61" name="Rounded Rectangle 60"/>
          <p:cNvSpPr/>
          <p:nvPr userDrawn="1"/>
        </p:nvSpPr>
        <p:spPr>
          <a:xfrm>
            <a:off x="3001698" y="1277393"/>
            <a:ext cx="108000" cy="2403067"/>
          </a:xfrm>
          <a:prstGeom prst="roundRect">
            <a:avLst>
              <a:gd name="adj" fmla="val 50000"/>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Text Placeholder 7"/>
          <p:cNvSpPr>
            <a:spLocks noGrp="1"/>
          </p:cNvSpPr>
          <p:nvPr>
            <p:ph type="body" sz="quarter" idx="56" hasCustomPrompt="1"/>
          </p:nvPr>
        </p:nvSpPr>
        <p:spPr>
          <a:xfrm>
            <a:off x="3401486" y="1297587"/>
            <a:ext cx="528106" cy="505889"/>
          </a:xfrm>
          <a:prstGeom prst="rect">
            <a:avLst/>
          </a:prstGeom>
        </p:spPr>
        <p:txBody>
          <a:bodyPr vert="horz" lIns="0" tIns="103884" rIns="0" bIns="103884" anchor="ctr"/>
          <a:lstStyle>
            <a:lvl1pPr marL="0" indent="0" algn="l">
              <a:lnSpc>
                <a:spcPct val="100000"/>
              </a:lnSpc>
              <a:spcBef>
                <a:spcPts val="0"/>
              </a:spcBef>
              <a:buNone/>
              <a:defRPr sz="2700" b="1">
                <a:solidFill>
                  <a:schemeClr val="accent2"/>
                </a:solidFill>
                <a:latin typeface="FontAwesome"/>
                <a:cs typeface="FontAwesome"/>
              </a:defRPr>
            </a:lvl1pPr>
          </a:lstStyle>
          <a:p>
            <a:pPr lvl="0"/>
            <a:r>
              <a:rPr lang="es-ES_tradnl" dirty="0" err="1" smtClean="0"/>
              <a:t>ico</a:t>
            </a:r>
            <a:endParaRPr lang="es-ES_tradnl" dirty="0" smtClean="0"/>
          </a:p>
        </p:txBody>
      </p:sp>
      <p:sp>
        <p:nvSpPr>
          <p:cNvPr id="63" name="Text Placeholder 7"/>
          <p:cNvSpPr>
            <a:spLocks noGrp="1"/>
          </p:cNvSpPr>
          <p:nvPr>
            <p:ph type="body" sz="quarter" idx="57" hasCustomPrompt="1"/>
          </p:nvPr>
        </p:nvSpPr>
        <p:spPr>
          <a:xfrm>
            <a:off x="3929592" y="1607881"/>
            <a:ext cx="1760008" cy="195595"/>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64" name="Text Placeholder 2"/>
          <p:cNvSpPr>
            <a:spLocks noGrp="1"/>
          </p:cNvSpPr>
          <p:nvPr>
            <p:ph type="body" sz="quarter" idx="58" hasCustomPrompt="1"/>
          </p:nvPr>
        </p:nvSpPr>
        <p:spPr>
          <a:xfrm>
            <a:off x="3386142" y="1922542"/>
            <a:ext cx="2303461" cy="1757918"/>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a:t>
            </a:r>
            <a:r>
              <a:rPr lang="en-US" dirty="0" smtClean="0"/>
              <a:t> </a:t>
            </a:r>
            <a:r>
              <a:rPr lang="en-US" dirty="0" err="1" smtClean="0"/>
              <a:t>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males </a:t>
            </a:r>
            <a:r>
              <a:rPr lang="en-US" dirty="0" err="1" smtClean="0"/>
              <a:t>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a:t>
            </a:r>
            <a:endParaRPr lang="en-US" dirty="0" smtClean="0"/>
          </a:p>
        </p:txBody>
      </p:sp>
      <p:sp>
        <p:nvSpPr>
          <p:cNvPr id="65" name="Text Placeholder 7"/>
          <p:cNvSpPr>
            <a:spLocks noGrp="1"/>
          </p:cNvSpPr>
          <p:nvPr>
            <p:ph type="body" sz="quarter" idx="59" hasCustomPrompt="1"/>
          </p:nvPr>
        </p:nvSpPr>
        <p:spPr>
          <a:xfrm>
            <a:off x="3929592" y="1293447"/>
            <a:ext cx="1760008" cy="323835"/>
          </a:xfrm>
          <a:prstGeom prst="rect">
            <a:avLst/>
          </a:prstGeom>
        </p:spPr>
        <p:txBody>
          <a:bodyPr vert="horz" lIns="0" tIns="40504" rIns="0" bIns="40504" anchor="ctr"/>
          <a:lstStyle>
            <a:lvl1pPr marL="0" indent="0" algn="l">
              <a:lnSpc>
                <a:spcPct val="100000"/>
              </a:lnSpc>
              <a:spcBef>
                <a:spcPts val="0"/>
              </a:spcBef>
              <a:buNone/>
              <a:defRPr sz="1800" b="1">
                <a:solidFill>
                  <a:schemeClr val="bg1"/>
                </a:solidFill>
                <a:latin typeface="Lato Light"/>
                <a:cs typeface="Lato Light"/>
              </a:defRPr>
            </a:lvl1pPr>
          </a:lstStyle>
          <a:p>
            <a:pPr lvl="0"/>
            <a:r>
              <a:rPr lang="es-ES_tradnl" dirty="0" err="1" smtClean="0"/>
              <a:t>Chort</a:t>
            </a:r>
            <a:r>
              <a:rPr lang="es-ES_tradnl" dirty="0" smtClean="0"/>
              <a:t> </a:t>
            </a:r>
            <a:r>
              <a:rPr lang="es-ES_tradnl" dirty="0" err="1" smtClean="0"/>
              <a:t>title</a:t>
            </a:r>
            <a:endParaRPr lang="es-ES_tradnl" dirty="0" smtClean="0"/>
          </a:p>
        </p:txBody>
      </p:sp>
      <p:sp>
        <p:nvSpPr>
          <p:cNvPr id="66" name="Rounded Rectangle 65"/>
          <p:cNvSpPr/>
          <p:nvPr userDrawn="1"/>
        </p:nvSpPr>
        <p:spPr>
          <a:xfrm>
            <a:off x="5998898" y="1277393"/>
            <a:ext cx="108000" cy="2403067"/>
          </a:xfrm>
          <a:prstGeom prst="roundRect">
            <a:avLst>
              <a:gd name="adj" fmla="val 50000"/>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Text Placeholder 7"/>
          <p:cNvSpPr>
            <a:spLocks noGrp="1"/>
          </p:cNvSpPr>
          <p:nvPr>
            <p:ph type="body" sz="quarter" idx="60" hasCustomPrompt="1"/>
          </p:nvPr>
        </p:nvSpPr>
        <p:spPr>
          <a:xfrm>
            <a:off x="6381224" y="1297587"/>
            <a:ext cx="528106" cy="505889"/>
          </a:xfrm>
          <a:prstGeom prst="rect">
            <a:avLst/>
          </a:prstGeom>
        </p:spPr>
        <p:txBody>
          <a:bodyPr vert="horz" lIns="0" tIns="103884" rIns="0" bIns="103884" anchor="ctr"/>
          <a:lstStyle>
            <a:lvl1pPr marL="0" indent="0" algn="l">
              <a:lnSpc>
                <a:spcPct val="100000"/>
              </a:lnSpc>
              <a:spcBef>
                <a:spcPts val="0"/>
              </a:spcBef>
              <a:buNone/>
              <a:defRPr sz="2700" b="1">
                <a:solidFill>
                  <a:schemeClr val="accent3"/>
                </a:solidFill>
                <a:latin typeface="FontAwesome"/>
                <a:cs typeface="FontAwesome"/>
              </a:defRPr>
            </a:lvl1pPr>
          </a:lstStyle>
          <a:p>
            <a:pPr lvl="0"/>
            <a:r>
              <a:rPr lang="es-ES_tradnl" dirty="0" err="1" smtClean="0"/>
              <a:t>ico</a:t>
            </a:r>
            <a:endParaRPr lang="es-ES_tradnl" dirty="0" smtClean="0"/>
          </a:p>
        </p:txBody>
      </p:sp>
      <p:sp>
        <p:nvSpPr>
          <p:cNvPr id="68" name="Text Placeholder 7"/>
          <p:cNvSpPr>
            <a:spLocks noGrp="1"/>
          </p:cNvSpPr>
          <p:nvPr>
            <p:ph type="body" sz="quarter" idx="61" hasCustomPrompt="1"/>
          </p:nvPr>
        </p:nvSpPr>
        <p:spPr>
          <a:xfrm>
            <a:off x="6909330" y="1607881"/>
            <a:ext cx="1760008" cy="195595"/>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Regular"/>
                <a:cs typeface="Lato Regular"/>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69" name="Text Placeholder 2"/>
          <p:cNvSpPr>
            <a:spLocks noGrp="1"/>
          </p:cNvSpPr>
          <p:nvPr>
            <p:ph type="body" sz="quarter" idx="62" hasCustomPrompt="1"/>
          </p:nvPr>
        </p:nvSpPr>
        <p:spPr>
          <a:xfrm>
            <a:off x="6365880" y="1922542"/>
            <a:ext cx="2303461" cy="1757918"/>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a:t>
            </a:r>
            <a:r>
              <a:rPr lang="en-US" dirty="0" smtClean="0"/>
              <a:t> </a:t>
            </a:r>
            <a:r>
              <a:rPr lang="en-US" dirty="0" err="1" smtClean="0"/>
              <a:t>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males </a:t>
            </a:r>
            <a:r>
              <a:rPr lang="en-US" dirty="0" err="1" smtClean="0"/>
              <a:t>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a:t>
            </a:r>
            <a:endParaRPr lang="en-US" dirty="0" smtClean="0"/>
          </a:p>
        </p:txBody>
      </p:sp>
      <p:sp>
        <p:nvSpPr>
          <p:cNvPr id="70" name="Text Placeholder 7"/>
          <p:cNvSpPr>
            <a:spLocks noGrp="1"/>
          </p:cNvSpPr>
          <p:nvPr>
            <p:ph type="body" sz="quarter" idx="63" hasCustomPrompt="1"/>
          </p:nvPr>
        </p:nvSpPr>
        <p:spPr>
          <a:xfrm>
            <a:off x="6909330" y="1293447"/>
            <a:ext cx="1760008" cy="323835"/>
          </a:xfrm>
          <a:prstGeom prst="rect">
            <a:avLst/>
          </a:prstGeom>
        </p:spPr>
        <p:txBody>
          <a:bodyPr vert="horz" lIns="0" tIns="40504" rIns="0" bIns="40504" anchor="ctr"/>
          <a:lstStyle>
            <a:lvl1pPr marL="0" indent="0" algn="l">
              <a:lnSpc>
                <a:spcPct val="100000"/>
              </a:lnSpc>
              <a:spcBef>
                <a:spcPts val="0"/>
              </a:spcBef>
              <a:buNone/>
              <a:defRPr sz="1800" b="1">
                <a:solidFill>
                  <a:schemeClr val="bg1"/>
                </a:solidFill>
                <a:latin typeface="Lato Light"/>
                <a:cs typeface="Lato Light"/>
              </a:defRPr>
            </a:lvl1pPr>
          </a:lstStyle>
          <a:p>
            <a:pPr lvl="0"/>
            <a:r>
              <a:rPr lang="es-ES_tradnl" dirty="0" err="1" smtClean="0"/>
              <a:t>Chort</a:t>
            </a:r>
            <a:r>
              <a:rPr lang="es-ES_tradnl" dirty="0" smtClean="0"/>
              <a:t> </a:t>
            </a:r>
            <a:r>
              <a:rPr lang="es-ES_tradnl" dirty="0" err="1" smtClean="0"/>
              <a:t>title</a:t>
            </a:r>
            <a:endParaRPr lang="es-ES_tradnl" dirty="0" smtClean="0"/>
          </a:p>
        </p:txBody>
      </p:sp>
      <p:sp>
        <p:nvSpPr>
          <p:cNvPr id="71" name="Text Placeholder 2"/>
          <p:cNvSpPr>
            <a:spLocks noGrp="1"/>
          </p:cNvSpPr>
          <p:nvPr>
            <p:ph type="body" sz="quarter" idx="64" hasCustomPrompt="1"/>
          </p:nvPr>
        </p:nvSpPr>
        <p:spPr>
          <a:xfrm>
            <a:off x="443974" y="4172829"/>
            <a:ext cx="8230129" cy="584979"/>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a:t>
            </a:r>
            <a:endParaRPr lang="en-US" dirty="0" smtClean="0"/>
          </a:p>
        </p:txBody>
      </p:sp>
      <p:sp>
        <p:nvSpPr>
          <p:cNvPr id="72" name="Text Placeholder 7"/>
          <p:cNvSpPr>
            <a:spLocks noGrp="1"/>
          </p:cNvSpPr>
          <p:nvPr>
            <p:ph type="body" sz="quarter" idx="18" hasCustomPrompt="1"/>
          </p:nvPr>
        </p:nvSpPr>
        <p:spPr>
          <a:xfrm>
            <a:off x="427038" y="3832045"/>
            <a:ext cx="8247062" cy="323835"/>
          </a:xfrm>
          <a:prstGeom prst="rect">
            <a:avLst/>
          </a:prstGeom>
        </p:spPr>
        <p:txBody>
          <a:bodyPr vert="horz" lIns="0" tIns="40504" rIns="0" bIns="40504" anchor="ctr"/>
          <a:lstStyle>
            <a:lvl1pPr marL="0" indent="0" algn="ctr">
              <a:lnSpc>
                <a:spcPct val="100000"/>
              </a:lnSpc>
              <a:spcBef>
                <a:spcPts val="0"/>
              </a:spcBef>
              <a:buNone/>
              <a:defRPr sz="1440" b="1" baseline="0">
                <a:solidFill>
                  <a:schemeClr val="bg1"/>
                </a:solidFill>
                <a:latin typeface="Lato Light"/>
                <a:cs typeface="Lato Light"/>
              </a:defRPr>
            </a:lvl1pPr>
          </a:lstStyle>
          <a:p>
            <a:pPr lvl="0"/>
            <a:r>
              <a:rPr lang="es-ES_tradnl" dirty="0" err="1" smtClean="0"/>
              <a:t>Put</a:t>
            </a:r>
            <a:r>
              <a:rPr lang="es-ES_tradnl" dirty="0" smtClean="0"/>
              <a:t> </a:t>
            </a:r>
            <a:r>
              <a:rPr lang="es-ES_tradnl" dirty="0" err="1" smtClean="0"/>
              <a:t>your</a:t>
            </a:r>
            <a:r>
              <a:rPr lang="es-ES_tradnl" dirty="0" smtClean="0"/>
              <a:t> </a:t>
            </a:r>
            <a:r>
              <a:rPr lang="es-ES_tradnl" dirty="0" err="1" smtClean="0"/>
              <a:t>title</a:t>
            </a:r>
            <a:r>
              <a:rPr lang="es-ES_tradnl" dirty="0" smtClean="0"/>
              <a:t> </a:t>
            </a:r>
            <a:r>
              <a:rPr lang="es-ES_tradnl" dirty="0" err="1" smtClean="0"/>
              <a:t>here</a:t>
            </a:r>
            <a:endParaRPr lang="es-ES_tradnl"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57">
                                            <p:txEl>
                                              <p:pRg st="0" end="0"/>
                                            </p:txEl>
                                          </p:spTgt>
                                        </p:tgtEl>
                                        <p:attrNameLst>
                                          <p:attrName>style.visibility</p:attrName>
                                        </p:attrNameLst>
                                      </p:cBhvr>
                                      <p:to>
                                        <p:strVal val="visible"/>
                                      </p:to>
                                    </p:set>
                                    <p:anim calcmode="lin" valueType="num">
                                      <p:cBhvr>
                                        <p:cTn id="21" dur="3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22" dur="3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23" dur="300"/>
                                        <p:tgtEl>
                                          <p:spTgt spid="57">
                                            <p:txEl>
                                              <p:pRg st="0" end="0"/>
                                            </p:txEl>
                                          </p:spTgt>
                                        </p:tgtEl>
                                      </p:cBhvr>
                                    </p:animEffect>
                                  </p:childTnLst>
                                </p:cTn>
                              </p:par>
                              <p:par>
                                <p:cTn id="24" presetID="42" presetClass="entr" presetSubtype="0" fill="hold" grpId="0" nodeType="withEffect">
                                  <p:stCondLst>
                                    <p:cond delay="200"/>
                                  </p:stCondLst>
                                  <p:childTnLst>
                                    <p:set>
                                      <p:cBhvr>
                                        <p:cTn id="25" dur="1" fill="hold">
                                          <p:stCondLst>
                                            <p:cond delay="0"/>
                                          </p:stCondLst>
                                        </p:cTn>
                                        <p:tgtEl>
                                          <p:spTgt spid="58">
                                            <p:txEl>
                                              <p:pRg st="0" end="0"/>
                                            </p:txEl>
                                          </p:spTgt>
                                        </p:tgtEl>
                                        <p:attrNameLst>
                                          <p:attrName>style.visibility</p:attrName>
                                        </p:attrNameLst>
                                      </p:cBhvr>
                                      <p:to>
                                        <p:strVal val="visible"/>
                                      </p:to>
                                    </p:set>
                                    <p:animEffect transition="in" filter="fade">
                                      <p:cBhvr>
                                        <p:cTn id="26" dur="500"/>
                                        <p:tgtEl>
                                          <p:spTgt spid="58">
                                            <p:txEl>
                                              <p:pRg st="0" end="0"/>
                                            </p:txEl>
                                          </p:spTgt>
                                        </p:tgtEl>
                                      </p:cBhvr>
                                    </p:animEffect>
                                    <p:anim calcmode="lin" valueType="num">
                                      <p:cBhvr>
                                        <p:cTn id="27"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58">
                                            <p:txEl>
                                              <p:pRg st="0" end="0"/>
                                            </p:txEl>
                                          </p:spTgt>
                                        </p:tgtEl>
                                        <p:attrNameLst>
                                          <p:attrName>ppt_y</p:attrName>
                                        </p:attrNameLst>
                                      </p:cBhvr>
                                      <p:tavLst>
                                        <p:tav tm="0">
                                          <p:val>
                                            <p:strVal val="#ppt_y+.1"/>
                                          </p:val>
                                        </p:tav>
                                        <p:tav tm="100000">
                                          <p:val>
                                            <p:strVal val="#ppt_y"/>
                                          </p:val>
                                        </p:tav>
                                      </p:tavLst>
                                    </p:anim>
                                  </p:childTnLst>
                                </p:cTn>
                              </p:par>
                              <p:par>
                                <p:cTn id="29" presetID="10" presetClass="entr" presetSubtype="0" fill="hold" grpId="0" nodeType="withEffect">
                                  <p:stCondLst>
                                    <p:cond delay="800"/>
                                  </p:stCondLst>
                                  <p:childTnLst>
                                    <p:set>
                                      <p:cBhvr>
                                        <p:cTn id="30" dur="1" fill="hold">
                                          <p:stCondLst>
                                            <p:cond delay="0"/>
                                          </p:stCondLst>
                                        </p:cTn>
                                        <p:tgtEl>
                                          <p:spTgt spid="59">
                                            <p:txEl>
                                              <p:pRg st="0" end="0"/>
                                            </p:txEl>
                                          </p:spTgt>
                                        </p:tgtEl>
                                        <p:attrNameLst>
                                          <p:attrName>style.visibility</p:attrName>
                                        </p:attrNameLst>
                                      </p:cBhvr>
                                      <p:to>
                                        <p:strVal val="visible"/>
                                      </p:to>
                                    </p:set>
                                    <p:animEffect transition="in" filter="fade">
                                      <p:cBhvr>
                                        <p:cTn id="31" dur="500"/>
                                        <p:tgtEl>
                                          <p:spTgt spid="59">
                                            <p:txEl>
                                              <p:pRg st="0" end="0"/>
                                            </p:txEl>
                                          </p:spTgt>
                                        </p:tgtEl>
                                      </p:cBhvr>
                                    </p:animEffect>
                                  </p:childTnLst>
                                </p:cTn>
                              </p:par>
                              <p:par>
                                <p:cTn id="32" presetID="42" presetClass="entr" presetSubtype="0" fill="hold" grpId="0" nodeType="withEffect">
                                  <p:stCondLst>
                                    <p:cond delay="200"/>
                                  </p:stCondLst>
                                  <p:childTnLst>
                                    <p:set>
                                      <p:cBhvr>
                                        <p:cTn id="33" dur="1" fill="hold">
                                          <p:stCondLst>
                                            <p:cond delay="0"/>
                                          </p:stCondLst>
                                        </p:cTn>
                                        <p:tgtEl>
                                          <p:spTgt spid="60">
                                            <p:txEl>
                                              <p:pRg st="0" end="0"/>
                                            </p:txEl>
                                          </p:spTgt>
                                        </p:tgtEl>
                                        <p:attrNameLst>
                                          <p:attrName>style.visibility</p:attrName>
                                        </p:attrNameLst>
                                      </p:cBhvr>
                                      <p:to>
                                        <p:strVal val="visible"/>
                                      </p:to>
                                    </p:set>
                                    <p:animEffect transition="in" filter="fade">
                                      <p:cBhvr>
                                        <p:cTn id="34" dur="400"/>
                                        <p:tgtEl>
                                          <p:spTgt spid="60">
                                            <p:txEl>
                                              <p:pRg st="0" end="0"/>
                                            </p:txEl>
                                          </p:spTgt>
                                        </p:tgtEl>
                                      </p:cBhvr>
                                    </p:animEffect>
                                    <p:anim calcmode="lin" valueType="num">
                                      <p:cBhvr>
                                        <p:cTn id="35" dur="400" fill="hold"/>
                                        <p:tgtEl>
                                          <p:spTgt spid="60">
                                            <p:txEl>
                                              <p:pRg st="0" end="0"/>
                                            </p:txEl>
                                          </p:spTgt>
                                        </p:tgtEl>
                                        <p:attrNameLst>
                                          <p:attrName>ppt_x</p:attrName>
                                        </p:attrNameLst>
                                      </p:cBhvr>
                                      <p:tavLst>
                                        <p:tav tm="0">
                                          <p:val>
                                            <p:strVal val="#ppt_x"/>
                                          </p:val>
                                        </p:tav>
                                        <p:tav tm="100000">
                                          <p:val>
                                            <p:strVal val="#ppt_x"/>
                                          </p:val>
                                        </p:tav>
                                      </p:tavLst>
                                    </p:anim>
                                    <p:anim calcmode="lin" valueType="num">
                                      <p:cBhvr>
                                        <p:cTn id="36" dur="400" fill="hold"/>
                                        <p:tgtEl>
                                          <p:spTgt spid="60">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22" presetClass="entr" presetSubtype="4" fill="hold" grpId="0"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down)">
                                      <p:cBhvr>
                                        <p:cTn id="40" dur="500"/>
                                        <p:tgtEl>
                                          <p:spTgt spid="61"/>
                                        </p:tgtEl>
                                      </p:cBhvr>
                                    </p:animEffect>
                                  </p:childTnLst>
                                </p:cTn>
                              </p:par>
                            </p:childTnLst>
                          </p:cTn>
                        </p:par>
                        <p:par>
                          <p:cTn id="41" fill="hold">
                            <p:stCondLst>
                              <p:cond delay="1500"/>
                            </p:stCondLst>
                            <p:childTnLst>
                              <p:par>
                                <p:cTn id="42" presetID="53" presetClass="entr" presetSubtype="16" fill="hold" grpId="0" nodeType="afterEffect">
                                  <p:stCondLst>
                                    <p:cond delay="0"/>
                                  </p:stCondLst>
                                  <p:childTnLst>
                                    <p:set>
                                      <p:cBhvr>
                                        <p:cTn id="43" dur="1" fill="hold">
                                          <p:stCondLst>
                                            <p:cond delay="0"/>
                                          </p:stCondLst>
                                        </p:cTn>
                                        <p:tgtEl>
                                          <p:spTgt spid="62">
                                            <p:txEl>
                                              <p:pRg st="0" end="0"/>
                                            </p:txEl>
                                          </p:spTgt>
                                        </p:tgtEl>
                                        <p:attrNameLst>
                                          <p:attrName>style.visibility</p:attrName>
                                        </p:attrNameLst>
                                      </p:cBhvr>
                                      <p:to>
                                        <p:strVal val="visible"/>
                                      </p:to>
                                    </p:set>
                                    <p:anim calcmode="lin" valueType="num">
                                      <p:cBhvr>
                                        <p:cTn id="44" dur="300" fill="hold"/>
                                        <p:tgtEl>
                                          <p:spTgt spid="62">
                                            <p:txEl>
                                              <p:pRg st="0" end="0"/>
                                            </p:txEl>
                                          </p:spTgt>
                                        </p:tgtEl>
                                        <p:attrNameLst>
                                          <p:attrName>ppt_w</p:attrName>
                                        </p:attrNameLst>
                                      </p:cBhvr>
                                      <p:tavLst>
                                        <p:tav tm="0">
                                          <p:val>
                                            <p:fltVal val="0"/>
                                          </p:val>
                                        </p:tav>
                                        <p:tav tm="100000">
                                          <p:val>
                                            <p:strVal val="#ppt_w"/>
                                          </p:val>
                                        </p:tav>
                                      </p:tavLst>
                                    </p:anim>
                                    <p:anim calcmode="lin" valueType="num">
                                      <p:cBhvr>
                                        <p:cTn id="45" dur="300" fill="hold"/>
                                        <p:tgtEl>
                                          <p:spTgt spid="62">
                                            <p:txEl>
                                              <p:pRg st="0" end="0"/>
                                            </p:txEl>
                                          </p:spTgt>
                                        </p:tgtEl>
                                        <p:attrNameLst>
                                          <p:attrName>ppt_h</p:attrName>
                                        </p:attrNameLst>
                                      </p:cBhvr>
                                      <p:tavLst>
                                        <p:tav tm="0">
                                          <p:val>
                                            <p:fltVal val="0"/>
                                          </p:val>
                                        </p:tav>
                                        <p:tav tm="100000">
                                          <p:val>
                                            <p:strVal val="#ppt_h"/>
                                          </p:val>
                                        </p:tav>
                                      </p:tavLst>
                                    </p:anim>
                                    <p:animEffect transition="in" filter="fade">
                                      <p:cBhvr>
                                        <p:cTn id="46" dur="300"/>
                                        <p:tgtEl>
                                          <p:spTgt spid="62">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63">
                                            <p:txEl>
                                              <p:pRg st="0" end="0"/>
                                            </p:txEl>
                                          </p:spTgt>
                                        </p:tgtEl>
                                        <p:attrNameLst>
                                          <p:attrName>style.visibility</p:attrName>
                                        </p:attrNameLst>
                                      </p:cBhvr>
                                      <p:to>
                                        <p:strVal val="visible"/>
                                      </p:to>
                                    </p:set>
                                    <p:animEffect transition="in" filter="fade">
                                      <p:cBhvr>
                                        <p:cTn id="49" dur="500"/>
                                        <p:tgtEl>
                                          <p:spTgt spid="63">
                                            <p:txEl>
                                              <p:pRg st="0" end="0"/>
                                            </p:txEl>
                                          </p:spTgt>
                                        </p:tgtEl>
                                      </p:cBhvr>
                                    </p:animEffect>
                                    <p:anim calcmode="lin" valueType="num">
                                      <p:cBhvr>
                                        <p:cTn id="50"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63">
                                            <p:txEl>
                                              <p:pRg st="0" end="0"/>
                                            </p:txEl>
                                          </p:spTgt>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800"/>
                                  </p:stCondLst>
                                  <p:childTnLst>
                                    <p:set>
                                      <p:cBhvr>
                                        <p:cTn id="53" dur="1" fill="hold">
                                          <p:stCondLst>
                                            <p:cond delay="0"/>
                                          </p:stCondLst>
                                        </p:cTn>
                                        <p:tgtEl>
                                          <p:spTgt spid="64">
                                            <p:txEl>
                                              <p:pRg st="0" end="0"/>
                                            </p:txEl>
                                          </p:spTgt>
                                        </p:tgtEl>
                                        <p:attrNameLst>
                                          <p:attrName>style.visibility</p:attrName>
                                        </p:attrNameLst>
                                      </p:cBhvr>
                                      <p:to>
                                        <p:strVal val="visible"/>
                                      </p:to>
                                    </p:set>
                                    <p:animEffect transition="in" filter="fade">
                                      <p:cBhvr>
                                        <p:cTn id="54" dur="500"/>
                                        <p:tgtEl>
                                          <p:spTgt spid="64">
                                            <p:txEl>
                                              <p:pRg st="0" end="0"/>
                                            </p:txEl>
                                          </p:spTgt>
                                        </p:tgtEl>
                                      </p:cBhvr>
                                    </p:animEffect>
                                  </p:childTnLst>
                                </p:cTn>
                              </p:par>
                              <p:par>
                                <p:cTn id="55" presetID="42" presetClass="entr" presetSubtype="0" fill="hold" grpId="0" nodeType="withEffect">
                                  <p:stCondLst>
                                    <p:cond delay="200"/>
                                  </p:stCondLst>
                                  <p:childTnLst>
                                    <p:set>
                                      <p:cBhvr>
                                        <p:cTn id="56" dur="1" fill="hold">
                                          <p:stCondLst>
                                            <p:cond delay="0"/>
                                          </p:stCondLst>
                                        </p:cTn>
                                        <p:tgtEl>
                                          <p:spTgt spid="65">
                                            <p:txEl>
                                              <p:pRg st="0" end="0"/>
                                            </p:txEl>
                                          </p:spTgt>
                                        </p:tgtEl>
                                        <p:attrNameLst>
                                          <p:attrName>style.visibility</p:attrName>
                                        </p:attrNameLst>
                                      </p:cBhvr>
                                      <p:to>
                                        <p:strVal val="visible"/>
                                      </p:to>
                                    </p:set>
                                    <p:animEffect transition="in" filter="fade">
                                      <p:cBhvr>
                                        <p:cTn id="57" dur="400"/>
                                        <p:tgtEl>
                                          <p:spTgt spid="65">
                                            <p:txEl>
                                              <p:pRg st="0" end="0"/>
                                            </p:txEl>
                                          </p:spTgt>
                                        </p:tgtEl>
                                      </p:cBhvr>
                                    </p:animEffect>
                                    <p:anim calcmode="lin" valueType="num">
                                      <p:cBhvr>
                                        <p:cTn id="58" dur="400" fill="hold"/>
                                        <p:tgtEl>
                                          <p:spTgt spid="65">
                                            <p:txEl>
                                              <p:pRg st="0" end="0"/>
                                            </p:txEl>
                                          </p:spTgt>
                                        </p:tgtEl>
                                        <p:attrNameLst>
                                          <p:attrName>ppt_x</p:attrName>
                                        </p:attrNameLst>
                                      </p:cBhvr>
                                      <p:tavLst>
                                        <p:tav tm="0">
                                          <p:val>
                                            <p:strVal val="#ppt_x"/>
                                          </p:val>
                                        </p:tav>
                                        <p:tav tm="100000">
                                          <p:val>
                                            <p:strVal val="#ppt_x"/>
                                          </p:val>
                                        </p:tav>
                                      </p:tavLst>
                                    </p:anim>
                                    <p:anim calcmode="lin" valueType="num">
                                      <p:cBhvr>
                                        <p:cTn id="59" dur="400" fill="hold"/>
                                        <p:tgtEl>
                                          <p:spTgt spid="65">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2000"/>
                            </p:stCondLst>
                            <p:childTnLst>
                              <p:par>
                                <p:cTn id="61" presetID="22" presetClass="entr" presetSubtype="4"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wipe(down)">
                                      <p:cBhvr>
                                        <p:cTn id="63" dur="500"/>
                                        <p:tgtEl>
                                          <p:spTgt spid="66"/>
                                        </p:tgtEl>
                                      </p:cBhvr>
                                    </p:animEffect>
                                  </p:childTnLst>
                                </p:cTn>
                              </p:par>
                            </p:childTnLst>
                          </p:cTn>
                        </p:par>
                        <p:par>
                          <p:cTn id="64" fill="hold">
                            <p:stCondLst>
                              <p:cond delay="2500"/>
                            </p:stCondLst>
                            <p:childTnLst>
                              <p:par>
                                <p:cTn id="65" presetID="53" presetClass="entr" presetSubtype="16" fill="hold" grpId="0" nodeType="afterEffect">
                                  <p:stCondLst>
                                    <p:cond delay="0"/>
                                  </p:stCondLst>
                                  <p:childTnLst>
                                    <p:set>
                                      <p:cBhvr>
                                        <p:cTn id="66" dur="1" fill="hold">
                                          <p:stCondLst>
                                            <p:cond delay="0"/>
                                          </p:stCondLst>
                                        </p:cTn>
                                        <p:tgtEl>
                                          <p:spTgt spid="67">
                                            <p:txEl>
                                              <p:pRg st="0" end="0"/>
                                            </p:txEl>
                                          </p:spTgt>
                                        </p:tgtEl>
                                        <p:attrNameLst>
                                          <p:attrName>style.visibility</p:attrName>
                                        </p:attrNameLst>
                                      </p:cBhvr>
                                      <p:to>
                                        <p:strVal val="visible"/>
                                      </p:to>
                                    </p:set>
                                    <p:anim calcmode="lin" valueType="num">
                                      <p:cBhvr>
                                        <p:cTn id="67" dur="300" fill="hold"/>
                                        <p:tgtEl>
                                          <p:spTgt spid="67">
                                            <p:txEl>
                                              <p:pRg st="0" end="0"/>
                                            </p:txEl>
                                          </p:spTgt>
                                        </p:tgtEl>
                                        <p:attrNameLst>
                                          <p:attrName>ppt_w</p:attrName>
                                        </p:attrNameLst>
                                      </p:cBhvr>
                                      <p:tavLst>
                                        <p:tav tm="0">
                                          <p:val>
                                            <p:fltVal val="0"/>
                                          </p:val>
                                        </p:tav>
                                        <p:tav tm="100000">
                                          <p:val>
                                            <p:strVal val="#ppt_w"/>
                                          </p:val>
                                        </p:tav>
                                      </p:tavLst>
                                    </p:anim>
                                    <p:anim calcmode="lin" valueType="num">
                                      <p:cBhvr>
                                        <p:cTn id="68" dur="300" fill="hold"/>
                                        <p:tgtEl>
                                          <p:spTgt spid="67">
                                            <p:txEl>
                                              <p:pRg st="0" end="0"/>
                                            </p:txEl>
                                          </p:spTgt>
                                        </p:tgtEl>
                                        <p:attrNameLst>
                                          <p:attrName>ppt_h</p:attrName>
                                        </p:attrNameLst>
                                      </p:cBhvr>
                                      <p:tavLst>
                                        <p:tav tm="0">
                                          <p:val>
                                            <p:fltVal val="0"/>
                                          </p:val>
                                        </p:tav>
                                        <p:tav tm="100000">
                                          <p:val>
                                            <p:strVal val="#ppt_h"/>
                                          </p:val>
                                        </p:tav>
                                      </p:tavLst>
                                    </p:anim>
                                    <p:animEffect transition="in" filter="fade">
                                      <p:cBhvr>
                                        <p:cTn id="69" dur="300"/>
                                        <p:tgtEl>
                                          <p:spTgt spid="67">
                                            <p:txEl>
                                              <p:pRg st="0" end="0"/>
                                            </p:txEl>
                                          </p:spTgt>
                                        </p:tgtEl>
                                      </p:cBhvr>
                                    </p:animEffect>
                                  </p:childTnLst>
                                </p:cTn>
                              </p:par>
                              <p:par>
                                <p:cTn id="70" presetID="42" presetClass="entr" presetSubtype="0" fill="hold" grpId="0" nodeType="withEffect">
                                  <p:stCondLst>
                                    <p:cond delay="200"/>
                                  </p:stCondLst>
                                  <p:childTnLst>
                                    <p:set>
                                      <p:cBhvr>
                                        <p:cTn id="71" dur="1" fill="hold">
                                          <p:stCondLst>
                                            <p:cond delay="0"/>
                                          </p:stCondLst>
                                        </p:cTn>
                                        <p:tgtEl>
                                          <p:spTgt spid="68">
                                            <p:txEl>
                                              <p:pRg st="0" end="0"/>
                                            </p:txEl>
                                          </p:spTgt>
                                        </p:tgtEl>
                                        <p:attrNameLst>
                                          <p:attrName>style.visibility</p:attrName>
                                        </p:attrNameLst>
                                      </p:cBhvr>
                                      <p:to>
                                        <p:strVal val="visible"/>
                                      </p:to>
                                    </p:set>
                                    <p:animEffect transition="in" filter="fade">
                                      <p:cBhvr>
                                        <p:cTn id="72" dur="500"/>
                                        <p:tgtEl>
                                          <p:spTgt spid="68">
                                            <p:txEl>
                                              <p:pRg st="0" end="0"/>
                                            </p:txEl>
                                          </p:spTgt>
                                        </p:tgtEl>
                                      </p:cBhvr>
                                    </p:animEffect>
                                    <p:anim calcmode="lin" valueType="num">
                                      <p:cBhvr>
                                        <p:cTn id="73" dur="5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68">
                                            <p:txEl>
                                              <p:pRg st="0" end="0"/>
                                            </p:txEl>
                                          </p:spTgt>
                                        </p:tgtEl>
                                        <p:attrNameLst>
                                          <p:attrName>ppt_y</p:attrName>
                                        </p:attrNameLst>
                                      </p:cBhvr>
                                      <p:tavLst>
                                        <p:tav tm="0">
                                          <p:val>
                                            <p:strVal val="#ppt_y+.1"/>
                                          </p:val>
                                        </p:tav>
                                        <p:tav tm="100000">
                                          <p:val>
                                            <p:strVal val="#ppt_y"/>
                                          </p:val>
                                        </p:tav>
                                      </p:tavLst>
                                    </p:anim>
                                  </p:childTnLst>
                                </p:cTn>
                              </p:par>
                              <p:par>
                                <p:cTn id="75" presetID="10" presetClass="entr" presetSubtype="0" fill="hold" grpId="0" nodeType="withEffect">
                                  <p:stCondLst>
                                    <p:cond delay="800"/>
                                  </p:stCondLst>
                                  <p:childTnLst>
                                    <p:set>
                                      <p:cBhvr>
                                        <p:cTn id="76" dur="1" fill="hold">
                                          <p:stCondLst>
                                            <p:cond delay="0"/>
                                          </p:stCondLst>
                                        </p:cTn>
                                        <p:tgtEl>
                                          <p:spTgt spid="69">
                                            <p:txEl>
                                              <p:pRg st="0" end="0"/>
                                            </p:txEl>
                                          </p:spTgt>
                                        </p:tgtEl>
                                        <p:attrNameLst>
                                          <p:attrName>style.visibility</p:attrName>
                                        </p:attrNameLst>
                                      </p:cBhvr>
                                      <p:to>
                                        <p:strVal val="visible"/>
                                      </p:to>
                                    </p:set>
                                    <p:animEffect transition="in" filter="fade">
                                      <p:cBhvr>
                                        <p:cTn id="77" dur="500"/>
                                        <p:tgtEl>
                                          <p:spTgt spid="69">
                                            <p:txEl>
                                              <p:pRg st="0" end="0"/>
                                            </p:txEl>
                                          </p:spTgt>
                                        </p:tgtEl>
                                      </p:cBhvr>
                                    </p:animEffect>
                                  </p:childTnLst>
                                </p:cTn>
                              </p:par>
                              <p:par>
                                <p:cTn id="78" presetID="42" presetClass="entr" presetSubtype="0" fill="hold" grpId="0" nodeType="withEffect">
                                  <p:stCondLst>
                                    <p:cond delay="200"/>
                                  </p:stCondLst>
                                  <p:childTnLst>
                                    <p:set>
                                      <p:cBhvr>
                                        <p:cTn id="79" dur="1" fill="hold">
                                          <p:stCondLst>
                                            <p:cond delay="0"/>
                                          </p:stCondLst>
                                        </p:cTn>
                                        <p:tgtEl>
                                          <p:spTgt spid="70">
                                            <p:txEl>
                                              <p:pRg st="0" end="0"/>
                                            </p:txEl>
                                          </p:spTgt>
                                        </p:tgtEl>
                                        <p:attrNameLst>
                                          <p:attrName>style.visibility</p:attrName>
                                        </p:attrNameLst>
                                      </p:cBhvr>
                                      <p:to>
                                        <p:strVal val="visible"/>
                                      </p:to>
                                    </p:set>
                                    <p:animEffect transition="in" filter="fade">
                                      <p:cBhvr>
                                        <p:cTn id="80" dur="400"/>
                                        <p:tgtEl>
                                          <p:spTgt spid="70">
                                            <p:txEl>
                                              <p:pRg st="0" end="0"/>
                                            </p:txEl>
                                          </p:spTgt>
                                        </p:tgtEl>
                                      </p:cBhvr>
                                    </p:animEffect>
                                    <p:anim calcmode="lin" valueType="num">
                                      <p:cBhvr>
                                        <p:cTn id="81" dur="4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82" dur="400" fill="hold"/>
                                        <p:tgtEl>
                                          <p:spTgt spid="70">
                                            <p:txEl>
                                              <p:pRg st="0" end="0"/>
                                            </p:txEl>
                                          </p:spTgt>
                                        </p:tgtEl>
                                        <p:attrNameLst>
                                          <p:attrName>ppt_y</p:attrName>
                                        </p:attrNameLst>
                                      </p:cBhvr>
                                      <p:tavLst>
                                        <p:tav tm="0">
                                          <p:val>
                                            <p:strVal val="#ppt_y+.1"/>
                                          </p:val>
                                        </p:tav>
                                        <p:tav tm="100000">
                                          <p:val>
                                            <p:strVal val="#ppt_y"/>
                                          </p:val>
                                        </p:tav>
                                      </p:tavLst>
                                    </p:anim>
                                  </p:childTnLst>
                                </p:cTn>
                              </p:par>
                              <p:par>
                                <p:cTn id="83" presetID="10" presetClass="entr" presetSubtype="0" fill="hold" grpId="0" nodeType="withEffect">
                                  <p:stCondLst>
                                    <p:cond delay="800"/>
                                  </p:stCondLst>
                                  <p:childTnLst>
                                    <p:set>
                                      <p:cBhvr>
                                        <p:cTn id="84" dur="1" fill="hold">
                                          <p:stCondLst>
                                            <p:cond delay="0"/>
                                          </p:stCondLst>
                                        </p:cTn>
                                        <p:tgtEl>
                                          <p:spTgt spid="71">
                                            <p:txEl>
                                              <p:pRg st="0" end="0"/>
                                            </p:txEl>
                                          </p:spTgt>
                                        </p:tgtEl>
                                        <p:attrNameLst>
                                          <p:attrName>style.visibility</p:attrName>
                                        </p:attrNameLst>
                                      </p:cBhvr>
                                      <p:to>
                                        <p:strVal val="visible"/>
                                      </p:to>
                                    </p:set>
                                    <p:animEffect transition="in" filter="fade">
                                      <p:cBhvr>
                                        <p:cTn id="85" dur="500"/>
                                        <p:tgtEl>
                                          <p:spTgt spid="71">
                                            <p:txEl>
                                              <p:pRg st="0" end="0"/>
                                            </p:txEl>
                                          </p:spTgt>
                                        </p:tgtEl>
                                      </p:cBhvr>
                                    </p:animEffect>
                                  </p:childTnLst>
                                </p:cTn>
                              </p:par>
                              <p:par>
                                <p:cTn id="86" presetID="42" presetClass="entr" presetSubtype="0" fill="hold" grpId="0" nodeType="withEffect">
                                  <p:stCondLst>
                                    <p:cond delay="200"/>
                                  </p:stCondLst>
                                  <p:childTnLst>
                                    <p:set>
                                      <p:cBhvr>
                                        <p:cTn id="87" dur="1" fill="hold">
                                          <p:stCondLst>
                                            <p:cond delay="0"/>
                                          </p:stCondLst>
                                        </p:cTn>
                                        <p:tgtEl>
                                          <p:spTgt spid="72">
                                            <p:txEl>
                                              <p:pRg st="0" end="0"/>
                                            </p:txEl>
                                          </p:spTgt>
                                        </p:tgtEl>
                                        <p:attrNameLst>
                                          <p:attrName>style.visibility</p:attrName>
                                        </p:attrNameLst>
                                      </p:cBhvr>
                                      <p:to>
                                        <p:strVal val="visible"/>
                                      </p:to>
                                    </p:set>
                                    <p:animEffect transition="in" filter="fade">
                                      <p:cBhvr>
                                        <p:cTn id="88" dur="400"/>
                                        <p:tgtEl>
                                          <p:spTgt spid="72">
                                            <p:txEl>
                                              <p:pRg st="0" end="0"/>
                                            </p:txEl>
                                          </p:spTgt>
                                        </p:tgtEl>
                                      </p:cBhvr>
                                    </p:animEffect>
                                    <p:anim calcmode="lin" valueType="num">
                                      <p:cBhvr>
                                        <p:cTn id="89" dur="4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90" dur="4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57" grpId="0" build="p">
        <p:tmplLst>
          <p:tmpl lvl="1">
            <p:tnLst>
              <p:par>
                <p:cTn presetID="53" presetClass="entr" presetSubtype="16"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p:cTn dur="300" fill="hold"/>
                        <p:tgtEl>
                          <p:spTgt spid="57"/>
                        </p:tgtEl>
                        <p:attrNameLst>
                          <p:attrName>ppt_w</p:attrName>
                        </p:attrNameLst>
                      </p:cBhvr>
                      <p:tavLst>
                        <p:tav tm="0">
                          <p:val>
                            <p:fltVal val="0"/>
                          </p:val>
                        </p:tav>
                        <p:tav tm="100000">
                          <p:val>
                            <p:strVal val="#ppt_w"/>
                          </p:val>
                        </p:tav>
                      </p:tavLst>
                    </p:anim>
                    <p:anim calcmode="lin" valueType="num">
                      <p:cBhvr>
                        <p:cTn dur="300" fill="hold"/>
                        <p:tgtEl>
                          <p:spTgt spid="57"/>
                        </p:tgtEl>
                        <p:attrNameLst>
                          <p:attrName>ppt_h</p:attrName>
                        </p:attrNameLst>
                      </p:cBhvr>
                      <p:tavLst>
                        <p:tav tm="0">
                          <p:val>
                            <p:fltVal val="0"/>
                          </p:val>
                        </p:tav>
                        <p:tav tm="100000">
                          <p:val>
                            <p:strVal val="#ppt_h"/>
                          </p:val>
                        </p:tav>
                      </p:tavLst>
                    </p:anim>
                    <p:animEffect transition="in" filter="fade">
                      <p:cBhvr>
                        <p:cTn dur="300"/>
                        <p:tgtEl>
                          <p:spTgt spid="57"/>
                        </p:tgtEl>
                      </p:cBhvr>
                    </p:animEffect>
                  </p:childTnLst>
                </p:cTn>
              </p:par>
            </p:tnLst>
          </p:tmpl>
        </p:tmplLst>
      </p:bldP>
      <p:bldP spid="58" grpId="0" build="p">
        <p:tmplLst>
          <p:tmpl lvl="1">
            <p:tnLst>
              <p:par>
                <p:cTn presetID="42" presetClass="entr" presetSubtype="0" fill="hold" nodeType="withEffect">
                  <p:stCondLst>
                    <p:cond delay="2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anim calcmode="lin" valueType="num">
                      <p:cBhvr>
                        <p:cTn dur="500" fill="hold"/>
                        <p:tgtEl>
                          <p:spTgt spid="58"/>
                        </p:tgtEl>
                        <p:attrNameLst>
                          <p:attrName>ppt_x</p:attrName>
                        </p:attrNameLst>
                      </p:cBhvr>
                      <p:tavLst>
                        <p:tav tm="0">
                          <p:val>
                            <p:strVal val="#ppt_x"/>
                          </p:val>
                        </p:tav>
                        <p:tav tm="100000">
                          <p:val>
                            <p:strVal val="#ppt_x"/>
                          </p:val>
                        </p:tav>
                      </p:tavLst>
                    </p:anim>
                    <p:anim calcmode="lin" valueType="num">
                      <p:cBhvr>
                        <p:cTn dur="500" fill="hold"/>
                        <p:tgtEl>
                          <p:spTgt spid="58"/>
                        </p:tgtEl>
                        <p:attrNameLst>
                          <p:attrName>ppt_y</p:attrName>
                        </p:attrNameLst>
                      </p:cBhvr>
                      <p:tavLst>
                        <p:tav tm="0">
                          <p:val>
                            <p:strVal val="#ppt_y+.1"/>
                          </p:val>
                        </p:tav>
                        <p:tav tm="100000">
                          <p:val>
                            <p:strVal val="#ppt_y"/>
                          </p:val>
                        </p:tav>
                      </p:tavLst>
                    </p:anim>
                  </p:childTnLst>
                </p:cTn>
              </p:par>
            </p:tnLst>
          </p:tmpl>
        </p:tmplLst>
      </p:bldP>
      <p:bldP spid="59" grpId="0" build="p">
        <p:tmplLst>
          <p:tmpl lvl="1">
            <p:tnLst>
              <p:par>
                <p:cTn presetID="10" presetClass="entr" presetSubtype="0" fill="hold" nodeType="withEffect">
                  <p:stCondLst>
                    <p:cond delay="8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build="p">
        <p:tmplLst>
          <p:tmpl lvl="1">
            <p:tnLst>
              <p:par>
                <p:cTn presetID="42" presetClass="entr" presetSubtype="0" fill="hold" nodeType="withEffect">
                  <p:stCondLst>
                    <p:cond delay="200"/>
                  </p:stCondLst>
                  <p:childTnLst>
                    <p:set>
                      <p:cBhvr>
                        <p:cTn dur="1" fill="hold">
                          <p:stCondLst>
                            <p:cond delay="0"/>
                          </p:stCondLst>
                        </p:cTn>
                        <p:tgtEl>
                          <p:spTgt spid="60"/>
                        </p:tgtEl>
                        <p:attrNameLst>
                          <p:attrName>style.visibility</p:attrName>
                        </p:attrNameLst>
                      </p:cBhvr>
                      <p:to>
                        <p:strVal val="visible"/>
                      </p:to>
                    </p:set>
                    <p:animEffect transition="in" filter="fade">
                      <p:cBhvr>
                        <p:cTn dur="400"/>
                        <p:tgtEl>
                          <p:spTgt spid="60"/>
                        </p:tgtEl>
                      </p:cBhvr>
                    </p:animEffect>
                    <p:anim calcmode="lin" valueType="num">
                      <p:cBhvr>
                        <p:cTn dur="400" fill="hold"/>
                        <p:tgtEl>
                          <p:spTgt spid="60"/>
                        </p:tgtEl>
                        <p:attrNameLst>
                          <p:attrName>ppt_x</p:attrName>
                        </p:attrNameLst>
                      </p:cBhvr>
                      <p:tavLst>
                        <p:tav tm="0">
                          <p:val>
                            <p:strVal val="#ppt_x"/>
                          </p:val>
                        </p:tav>
                        <p:tav tm="100000">
                          <p:val>
                            <p:strVal val="#ppt_x"/>
                          </p:val>
                        </p:tav>
                      </p:tavLst>
                    </p:anim>
                    <p:anim calcmode="lin" valueType="num">
                      <p:cBhvr>
                        <p:cTn dur="400" fill="hold"/>
                        <p:tgtEl>
                          <p:spTgt spid="60"/>
                        </p:tgtEl>
                        <p:attrNameLst>
                          <p:attrName>ppt_y</p:attrName>
                        </p:attrNameLst>
                      </p:cBhvr>
                      <p:tavLst>
                        <p:tav tm="0">
                          <p:val>
                            <p:strVal val="#ppt_y+.1"/>
                          </p:val>
                        </p:tav>
                        <p:tav tm="100000">
                          <p:val>
                            <p:strVal val="#ppt_y"/>
                          </p:val>
                        </p:tav>
                      </p:tavLst>
                    </p:anim>
                  </p:childTnLst>
                </p:cTn>
              </p:par>
            </p:tnLst>
          </p:tmpl>
        </p:tmplLst>
      </p:bldP>
      <p:bldP spid="61" grpId="0" animBg="1"/>
      <p:bldP spid="62" grpId="0" build="p">
        <p:tmplLst>
          <p:tmpl lvl="1">
            <p:tnLst>
              <p:par>
                <p:cTn presetID="53" presetClass="entr" presetSubtype="16"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p:cTn dur="300" fill="hold"/>
                        <p:tgtEl>
                          <p:spTgt spid="62"/>
                        </p:tgtEl>
                        <p:attrNameLst>
                          <p:attrName>ppt_w</p:attrName>
                        </p:attrNameLst>
                      </p:cBhvr>
                      <p:tavLst>
                        <p:tav tm="0">
                          <p:val>
                            <p:fltVal val="0"/>
                          </p:val>
                        </p:tav>
                        <p:tav tm="100000">
                          <p:val>
                            <p:strVal val="#ppt_w"/>
                          </p:val>
                        </p:tav>
                      </p:tavLst>
                    </p:anim>
                    <p:anim calcmode="lin" valueType="num">
                      <p:cBhvr>
                        <p:cTn dur="300" fill="hold"/>
                        <p:tgtEl>
                          <p:spTgt spid="62"/>
                        </p:tgtEl>
                        <p:attrNameLst>
                          <p:attrName>ppt_h</p:attrName>
                        </p:attrNameLst>
                      </p:cBhvr>
                      <p:tavLst>
                        <p:tav tm="0">
                          <p:val>
                            <p:fltVal val="0"/>
                          </p:val>
                        </p:tav>
                        <p:tav tm="100000">
                          <p:val>
                            <p:strVal val="#ppt_h"/>
                          </p:val>
                        </p:tav>
                      </p:tavLst>
                    </p:anim>
                    <p:animEffect transition="in" filter="fade">
                      <p:cBhvr>
                        <p:cTn dur="300"/>
                        <p:tgtEl>
                          <p:spTgt spid="62"/>
                        </p:tgtEl>
                      </p:cBhvr>
                    </p:animEffect>
                  </p:childTnLst>
                </p:cTn>
              </p:par>
            </p:tnLst>
          </p:tmpl>
        </p:tmplLst>
      </p:bldP>
      <p:bldP spid="63" grpId="0" build="p">
        <p:tmplLst>
          <p:tmpl lvl="1">
            <p:tnLst>
              <p:par>
                <p:cTn presetID="42" presetClass="entr" presetSubtype="0" fill="hold" nodeType="withEffect">
                  <p:stCondLst>
                    <p:cond delay="20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anim calcmode="lin" valueType="num">
                      <p:cBhvr>
                        <p:cTn dur="500" fill="hold"/>
                        <p:tgtEl>
                          <p:spTgt spid="63"/>
                        </p:tgtEl>
                        <p:attrNameLst>
                          <p:attrName>ppt_x</p:attrName>
                        </p:attrNameLst>
                      </p:cBhvr>
                      <p:tavLst>
                        <p:tav tm="0">
                          <p:val>
                            <p:strVal val="#ppt_x"/>
                          </p:val>
                        </p:tav>
                        <p:tav tm="100000">
                          <p:val>
                            <p:strVal val="#ppt_x"/>
                          </p:val>
                        </p:tav>
                      </p:tavLst>
                    </p:anim>
                    <p:anim calcmode="lin" valueType="num">
                      <p:cBhvr>
                        <p:cTn dur="500" fill="hold"/>
                        <p:tgtEl>
                          <p:spTgt spid="63"/>
                        </p:tgtEl>
                        <p:attrNameLst>
                          <p:attrName>ppt_y</p:attrName>
                        </p:attrNameLst>
                      </p:cBhvr>
                      <p:tavLst>
                        <p:tav tm="0">
                          <p:val>
                            <p:strVal val="#ppt_y+.1"/>
                          </p:val>
                        </p:tav>
                        <p:tav tm="100000">
                          <p:val>
                            <p:strVal val="#ppt_y"/>
                          </p:val>
                        </p:tav>
                      </p:tavLst>
                    </p:anim>
                  </p:childTnLst>
                </p:cTn>
              </p:par>
            </p:tnLst>
          </p:tmpl>
        </p:tmplLst>
      </p:bldP>
      <p:bldP spid="64" grpId="0" build="p">
        <p:tmplLst>
          <p:tmpl lvl="1">
            <p:tnLst>
              <p:par>
                <p:cTn presetID="10" presetClass="entr" presetSubtype="0" fill="hold" nodeType="withEffect">
                  <p:stCondLst>
                    <p:cond delay="8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42" presetClass="entr" presetSubtype="0" fill="hold" nodeType="withEffect">
                  <p:stCondLst>
                    <p:cond delay="200"/>
                  </p:stCondLst>
                  <p:childTnLst>
                    <p:set>
                      <p:cBhvr>
                        <p:cTn dur="1" fill="hold">
                          <p:stCondLst>
                            <p:cond delay="0"/>
                          </p:stCondLst>
                        </p:cTn>
                        <p:tgtEl>
                          <p:spTgt spid="65"/>
                        </p:tgtEl>
                        <p:attrNameLst>
                          <p:attrName>style.visibility</p:attrName>
                        </p:attrNameLst>
                      </p:cBhvr>
                      <p:to>
                        <p:strVal val="visible"/>
                      </p:to>
                    </p:set>
                    <p:animEffect transition="in" filter="fade">
                      <p:cBhvr>
                        <p:cTn dur="400"/>
                        <p:tgtEl>
                          <p:spTgt spid="65"/>
                        </p:tgtEl>
                      </p:cBhvr>
                    </p:animEffect>
                    <p:anim calcmode="lin" valueType="num">
                      <p:cBhvr>
                        <p:cTn dur="400" fill="hold"/>
                        <p:tgtEl>
                          <p:spTgt spid="65"/>
                        </p:tgtEl>
                        <p:attrNameLst>
                          <p:attrName>ppt_x</p:attrName>
                        </p:attrNameLst>
                      </p:cBhvr>
                      <p:tavLst>
                        <p:tav tm="0">
                          <p:val>
                            <p:strVal val="#ppt_x"/>
                          </p:val>
                        </p:tav>
                        <p:tav tm="100000">
                          <p:val>
                            <p:strVal val="#ppt_x"/>
                          </p:val>
                        </p:tav>
                      </p:tavLst>
                    </p:anim>
                    <p:anim calcmode="lin" valueType="num">
                      <p:cBhvr>
                        <p:cTn dur="400" fill="hold"/>
                        <p:tgtEl>
                          <p:spTgt spid="65"/>
                        </p:tgtEl>
                        <p:attrNameLst>
                          <p:attrName>ppt_y</p:attrName>
                        </p:attrNameLst>
                      </p:cBhvr>
                      <p:tavLst>
                        <p:tav tm="0">
                          <p:val>
                            <p:strVal val="#ppt_y+.1"/>
                          </p:val>
                        </p:tav>
                        <p:tav tm="100000">
                          <p:val>
                            <p:strVal val="#ppt_y"/>
                          </p:val>
                        </p:tav>
                      </p:tavLst>
                    </p:anim>
                  </p:childTnLst>
                </p:cTn>
              </p:par>
            </p:tnLst>
          </p:tmpl>
        </p:tmplLst>
      </p:bldP>
      <p:bldP spid="66" grpId="0" animBg="1"/>
      <p:bldP spid="67" grpId="0" build="p">
        <p:tmplLst>
          <p:tmpl lvl="1">
            <p:tnLst>
              <p:par>
                <p:cTn presetID="53" presetClass="entr" presetSubtype="16"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 calcmode="lin" valueType="num">
                      <p:cBhvr>
                        <p:cTn dur="300" fill="hold"/>
                        <p:tgtEl>
                          <p:spTgt spid="67"/>
                        </p:tgtEl>
                        <p:attrNameLst>
                          <p:attrName>ppt_w</p:attrName>
                        </p:attrNameLst>
                      </p:cBhvr>
                      <p:tavLst>
                        <p:tav tm="0">
                          <p:val>
                            <p:fltVal val="0"/>
                          </p:val>
                        </p:tav>
                        <p:tav tm="100000">
                          <p:val>
                            <p:strVal val="#ppt_w"/>
                          </p:val>
                        </p:tav>
                      </p:tavLst>
                    </p:anim>
                    <p:anim calcmode="lin" valueType="num">
                      <p:cBhvr>
                        <p:cTn dur="300" fill="hold"/>
                        <p:tgtEl>
                          <p:spTgt spid="67"/>
                        </p:tgtEl>
                        <p:attrNameLst>
                          <p:attrName>ppt_h</p:attrName>
                        </p:attrNameLst>
                      </p:cBhvr>
                      <p:tavLst>
                        <p:tav tm="0">
                          <p:val>
                            <p:fltVal val="0"/>
                          </p:val>
                        </p:tav>
                        <p:tav tm="100000">
                          <p:val>
                            <p:strVal val="#ppt_h"/>
                          </p:val>
                        </p:tav>
                      </p:tavLst>
                    </p:anim>
                    <p:animEffect transition="in" filter="fade">
                      <p:cBhvr>
                        <p:cTn dur="300"/>
                        <p:tgtEl>
                          <p:spTgt spid="67"/>
                        </p:tgtEl>
                      </p:cBhvr>
                    </p:animEffect>
                  </p:childTnLst>
                </p:cTn>
              </p:par>
            </p:tnLst>
          </p:tmpl>
        </p:tmplLst>
      </p:bldP>
      <p:bldP spid="68" grpId="0" build="p">
        <p:tmplLst>
          <p:tmpl lvl="1">
            <p:tnLst>
              <p:par>
                <p:cTn presetID="42" presetClass="entr" presetSubtype="0" fill="hold" nodeType="withEffect">
                  <p:stCondLst>
                    <p:cond delay="20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anim calcmode="lin" valueType="num">
                      <p:cBhvr>
                        <p:cTn dur="500" fill="hold"/>
                        <p:tgtEl>
                          <p:spTgt spid="68"/>
                        </p:tgtEl>
                        <p:attrNameLst>
                          <p:attrName>ppt_x</p:attrName>
                        </p:attrNameLst>
                      </p:cBhvr>
                      <p:tavLst>
                        <p:tav tm="0">
                          <p:val>
                            <p:strVal val="#ppt_x"/>
                          </p:val>
                        </p:tav>
                        <p:tav tm="100000">
                          <p:val>
                            <p:strVal val="#ppt_x"/>
                          </p:val>
                        </p:tav>
                      </p:tavLst>
                    </p:anim>
                    <p:anim calcmode="lin" valueType="num">
                      <p:cBhvr>
                        <p:cTn dur="500" fill="hold"/>
                        <p:tgtEl>
                          <p:spTgt spid="68"/>
                        </p:tgtEl>
                        <p:attrNameLst>
                          <p:attrName>ppt_y</p:attrName>
                        </p:attrNameLst>
                      </p:cBhvr>
                      <p:tavLst>
                        <p:tav tm="0">
                          <p:val>
                            <p:strVal val="#ppt_y+.1"/>
                          </p:val>
                        </p:tav>
                        <p:tav tm="100000">
                          <p:val>
                            <p:strVal val="#ppt_y"/>
                          </p:val>
                        </p:tav>
                      </p:tavLst>
                    </p:anim>
                  </p:childTnLst>
                </p:cTn>
              </p:par>
            </p:tnLst>
          </p:tmpl>
        </p:tmplLst>
      </p:bldP>
      <p:bldP spid="69" grpId="0" build="p">
        <p:tmplLst>
          <p:tmpl lvl="1">
            <p:tnLst>
              <p:par>
                <p:cTn presetID="10" presetClass="entr" presetSubtype="0" fill="hold" nodeType="withEffect">
                  <p:stCondLst>
                    <p:cond delay="80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70" grpId="0" build="p">
        <p:tmplLst>
          <p:tmpl lvl="1">
            <p:tnLst>
              <p:par>
                <p:cTn presetID="42" presetClass="entr" presetSubtype="0" fill="hold" nodeType="withEffect">
                  <p:stCondLst>
                    <p:cond delay="200"/>
                  </p:stCondLst>
                  <p:childTnLst>
                    <p:set>
                      <p:cBhvr>
                        <p:cTn dur="1" fill="hold">
                          <p:stCondLst>
                            <p:cond delay="0"/>
                          </p:stCondLst>
                        </p:cTn>
                        <p:tgtEl>
                          <p:spTgt spid="70"/>
                        </p:tgtEl>
                        <p:attrNameLst>
                          <p:attrName>style.visibility</p:attrName>
                        </p:attrNameLst>
                      </p:cBhvr>
                      <p:to>
                        <p:strVal val="visible"/>
                      </p:to>
                    </p:set>
                    <p:animEffect transition="in" filter="fade">
                      <p:cBhvr>
                        <p:cTn dur="400"/>
                        <p:tgtEl>
                          <p:spTgt spid="70"/>
                        </p:tgtEl>
                      </p:cBhvr>
                    </p:animEffect>
                    <p:anim calcmode="lin" valueType="num">
                      <p:cBhvr>
                        <p:cTn dur="400" fill="hold"/>
                        <p:tgtEl>
                          <p:spTgt spid="70"/>
                        </p:tgtEl>
                        <p:attrNameLst>
                          <p:attrName>ppt_x</p:attrName>
                        </p:attrNameLst>
                      </p:cBhvr>
                      <p:tavLst>
                        <p:tav tm="0">
                          <p:val>
                            <p:strVal val="#ppt_x"/>
                          </p:val>
                        </p:tav>
                        <p:tav tm="100000">
                          <p:val>
                            <p:strVal val="#ppt_x"/>
                          </p:val>
                        </p:tav>
                      </p:tavLst>
                    </p:anim>
                    <p:anim calcmode="lin" valueType="num">
                      <p:cBhvr>
                        <p:cTn dur="400" fill="hold"/>
                        <p:tgtEl>
                          <p:spTgt spid="70"/>
                        </p:tgtEl>
                        <p:attrNameLst>
                          <p:attrName>ppt_y</p:attrName>
                        </p:attrNameLst>
                      </p:cBhvr>
                      <p:tavLst>
                        <p:tav tm="0">
                          <p:val>
                            <p:strVal val="#ppt_y+.1"/>
                          </p:val>
                        </p:tav>
                        <p:tav tm="100000">
                          <p:val>
                            <p:strVal val="#ppt_y"/>
                          </p:val>
                        </p:tav>
                      </p:tavLst>
                    </p:anim>
                  </p:childTnLst>
                </p:cTn>
              </p:par>
            </p:tnLst>
          </p:tmpl>
        </p:tmplLst>
      </p:bldP>
      <p:bldP spid="71" grpId="0" build="p">
        <p:tmplLst>
          <p:tmpl lvl="1">
            <p:tnLst>
              <p:par>
                <p:cTn presetID="10" presetClass="entr" presetSubtype="0" fill="hold" nodeType="withEffect">
                  <p:stCondLst>
                    <p:cond delay="8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build="p">
        <p:tmplLst>
          <p:tmpl lvl="1">
            <p:tnLst>
              <p:par>
                <p:cTn presetID="42" presetClass="entr" presetSubtype="0" fill="hold" nodeType="withEffect">
                  <p:stCondLst>
                    <p:cond delay="200"/>
                  </p:stCondLst>
                  <p:childTnLst>
                    <p:set>
                      <p:cBhvr>
                        <p:cTn dur="1" fill="hold">
                          <p:stCondLst>
                            <p:cond delay="0"/>
                          </p:stCondLst>
                        </p:cTn>
                        <p:tgtEl>
                          <p:spTgt spid="72"/>
                        </p:tgtEl>
                        <p:attrNameLst>
                          <p:attrName>style.visibility</p:attrName>
                        </p:attrNameLst>
                      </p:cBhvr>
                      <p:to>
                        <p:strVal val="visible"/>
                      </p:to>
                    </p:set>
                    <p:animEffect transition="in" filter="fade">
                      <p:cBhvr>
                        <p:cTn dur="400"/>
                        <p:tgtEl>
                          <p:spTgt spid="72"/>
                        </p:tgtEl>
                      </p:cBhvr>
                    </p:animEffect>
                    <p:anim calcmode="lin" valueType="num">
                      <p:cBhvr>
                        <p:cTn dur="400" fill="hold"/>
                        <p:tgtEl>
                          <p:spTgt spid="72"/>
                        </p:tgtEl>
                        <p:attrNameLst>
                          <p:attrName>ppt_x</p:attrName>
                        </p:attrNameLst>
                      </p:cBhvr>
                      <p:tavLst>
                        <p:tav tm="0">
                          <p:val>
                            <p:strVal val="#ppt_x"/>
                          </p:val>
                        </p:tav>
                        <p:tav tm="100000">
                          <p:val>
                            <p:strVal val="#ppt_x"/>
                          </p:val>
                        </p:tav>
                      </p:tavLst>
                    </p:anim>
                    <p:anim calcmode="lin" valueType="num">
                      <p:cBhvr>
                        <p:cTn dur="400" fill="hold"/>
                        <p:tgtEl>
                          <p:spTgt spid="72"/>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smtClean="0"/>
              <a:t>Text </a:t>
            </a:r>
            <a:r>
              <a:rPr lang="es-ES_tradnl" dirty="0" err="1" smtClean="0"/>
              <a:t>example</a:t>
            </a:r>
            <a:endParaRPr lang="es-ES_tradnl" dirty="0" smtClean="0"/>
          </a:p>
        </p:txBody>
      </p:sp>
      <p:sp>
        <p:nvSpPr>
          <p:cNvPr id="9"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grpSp>
        <p:nvGrpSpPr>
          <p:cNvPr id="35" name="Group 34"/>
          <p:cNvGrpSpPr/>
          <p:nvPr userDrawn="1"/>
        </p:nvGrpSpPr>
        <p:grpSpPr>
          <a:xfrm>
            <a:off x="75982" y="289155"/>
            <a:ext cx="287999" cy="256629"/>
            <a:chOff x="5270500" y="1460500"/>
            <a:chExt cx="1701800" cy="2705100"/>
          </a:xfrm>
        </p:grpSpPr>
        <p:sp>
          <p:nvSpPr>
            <p:cNvPr id="36" name="Rounded Rectangle 35"/>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ounded Rectangle 36"/>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ounded Rectangle 37"/>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0" name="Oval 39"/>
          <p:cNvSpPr>
            <a:spLocks noChangeAspect="1"/>
          </p:cNvSpPr>
          <p:nvPr userDrawn="1"/>
        </p:nvSpPr>
        <p:spPr>
          <a:xfrm>
            <a:off x="488477" y="1336560"/>
            <a:ext cx="1367992" cy="1231193"/>
          </a:xfrm>
          <a:prstGeom prst="ellipse">
            <a:avLst/>
          </a:prstGeom>
          <a:ln w="381000" cap="rnd"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288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Picture Placeholder 2"/>
          <p:cNvSpPr>
            <a:spLocks noGrp="1" noChangeAspect="1"/>
          </p:cNvSpPr>
          <p:nvPr>
            <p:ph type="pic" sz="quarter" idx="17"/>
          </p:nvPr>
        </p:nvSpPr>
        <p:spPr>
          <a:xfrm>
            <a:off x="412280" y="1256552"/>
            <a:ext cx="1547991" cy="1393192"/>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69" name="Text Placeholder 7"/>
          <p:cNvSpPr>
            <a:spLocks noGrp="1"/>
          </p:cNvSpPr>
          <p:nvPr>
            <p:ph type="body" sz="quarter" idx="18" hasCustomPrompt="1"/>
          </p:nvPr>
        </p:nvSpPr>
        <p:spPr>
          <a:xfrm>
            <a:off x="427038" y="2788120"/>
            <a:ext cx="1574804" cy="323835"/>
          </a:xfrm>
          <a:prstGeom prst="rect">
            <a:avLst/>
          </a:prstGeom>
        </p:spPr>
        <p:txBody>
          <a:bodyPr vert="horz" lIns="0" tIns="40504" rIns="0" bIns="40504" anchor="ctr"/>
          <a:lstStyle>
            <a:lvl1pPr marL="0" indent="0" algn="ctr">
              <a:lnSpc>
                <a:spcPct val="100000"/>
              </a:lnSpc>
              <a:spcBef>
                <a:spcPts val="0"/>
              </a:spcBef>
              <a:buNone/>
              <a:defRPr sz="1440" b="1" baseline="0">
                <a:solidFill>
                  <a:schemeClr val="bg1"/>
                </a:solidFill>
                <a:latin typeface="Lato Light"/>
                <a:cs typeface="Lato Light"/>
              </a:defRPr>
            </a:lvl1pPr>
          </a:lstStyle>
          <a:p>
            <a:pPr lvl="0"/>
            <a:r>
              <a:rPr lang="es-ES_tradnl" dirty="0" err="1" smtClean="0"/>
              <a:t>Name</a:t>
            </a:r>
            <a:r>
              <a:rPr lang="es-ES_tradnl" dirty="0" smtClean="0"/>
              <a:t> </a:t>
            </a:r>
            <a:r>
              <a:rPr lang="es-ES_tradnl" dirty="0" err="1" smtClean="0"/>
              <a:t>here</a:t>
            </a:r>
            <a:endParaRPr lang="es-ES_tradnl" dirty="0" smtClean="0"/>
          </a:p>
        </p:txBody>
      </p:sp>
      <p:sp>
        <p:nvSpPr>
          <p:cNvPr id="70" name="Text Placeholder 7"/>
          <p:cNvSpPr>
            <a:spLocks noGrp="1"/>
          </p:cNvSpPr>
          <p:nvPr>
            <p:ph type="body" sz="quarter" idx="19" hasCustomPrompt="1"/>
          </p:nvPr>
        </p:nvSpPr>
        <p:spPr>
          <a:xfrm>
            <a:off x="427038" y="3119291"/>
            <a:ext cx="1574804" cy="171338"/>
          </a:xfrm>
          <a:prstGeom prst="rect">
            <a:avLst/>
          </a:prstGeom>
        </p:spPr>
        <p:txBody>
          <a:bodyPr vert="horz" lIns="0" tIns="40504" rIns="0" bIns="40504" anchor="ctr"/>
          <a:lstStyle>
            <a:lvl1pPr marL="0" indent="0" algn="ctr">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71" name="Text Placeholder 2"/>
          <p:cNvSpPr>
            <a:spLocks noGrp="1"/>
          </p:cNvSpPr>
          <p:nvPr>
            <p:ph type="body" sz="quarter" idx="16" hasCustomPrompt="1"/>
          </p:nvPr>
        </p:nvSpPr>
        <p:spPr>
          <a:xfrm>
            <a:off x="427039" y="3351592"/>
            <a:ext cx="1574804" cy="584979"/>
          </a:xfrm>
          <a:prstGeom prst="rect">
            <a:avLst/>
          </a:prstGeom>
        </p:spPr>
        <p:txBody>
          <a:bodyPr vert="horz" lIns="0" tIns="0" rIns="0" bIns="0"/>
          <a:lstStyle>
            <a:lvl1pPr marL="0" indent="0" algn="ctr">
              <a:lnSpc>
                <a:spcPct val="130000"/>
              </a:lnSpc>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endParaRPr lang="en-US" dirty="0" smtClean="0"/>
          </a:p>
        </p:txBody>
      </p:sp>
      <p:sp>
        <p:nvSpPr>
          <p:cNvPr id="72" name="Text Placeholder 7"/>
          <p:cNvSpPr>
            <a:spLocks noGrp="1"/>
          </p:cNvSpPr>
          <p:nvPr>
            <p:ph type="body" sz="quarter" idx="39" hasCustomPrompt="1"/>
          </p:nvPr>
        </p:nvSpPr>
        <p:spPr>
          <a:xfrm>
            <a:off x="1004136" y="3951812"/>
            <a:ext cx="493333" cy="420511"/>
          </a:xfrm>
          <a:prstGeom prst="rect">
            <a:avLst/>
          </a:prstGeom>
        </p:spPr>
        <p:txBody>
          <a:bodyPr vert="horz" lIns="0" tIns="103884" rIns="0" bIns="103884" anchor="ctr"/>
          <a:lstStyle>
            <a:lvl1pPr marL="0" indent="0" algn="ctr">
              <a:lnSpc>
                <a:spcPct val="100000"/>
              </a:lnSpc>
              <a:spcBef>
                <a:spcPts val="0"/>
              </a:spcBef>
              <a:buNone/>
              <a:defRPr sz="1800" b="1">
                <a:solidFill>
                  <a:schemeClr val="bg1">
                    <a:lumMod val="65000"/>
                  </a:schemeClr>
                </a:solidFill>
                <a:latin typeface="FontAwesome"/>
                <a:cs typeface="FontAwesome"/>
              </a:defRPr>
            </a:lvl1pPr>
          </a:lstStyle>
          <a:p>
            <a:pPr lvl="0"/>
            <a:r>
              <a:rPr lang="es-ES_tradnl" dirty="0" err="1" smtClean="0"/>
              <a:t>icon</a:t>
            </a:r>
            <a:endParaRPr lang="es-ES_tradnl" dirty="0" smtClean="0"/>
          </a:p>
        </p:txBody>
      </p:sp>
      <p:cxnSp>
        <p:nvCxnSpPr>
          <p:cNvPr id="85" name="Straight Connector 84"/>
          <p:cNvCxnSpPr/>
          <p:nvPr userDrawn="1"/>
        </p:nvCxnSpPr>
        <p:spPr>
          <a:xfrm>
            <a:off x="2298700" y="1249682"/>
            <a:ext cx="0" cy="3110399"/>
          </a:xfrm>
          <a:prstGeom prst="line">
            <a:avLst/>
          </a:prstGeom>
          <a:ln w="3175" cmpd="sng">
            <a:solidFill>
              <a:schemeClr val="accent1">
                <a:lumMod val="7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08" name="Oval 107"/>
          <p:cNvSpPr>
            <a:spLocks noChangeAspect="1"/>
          </p:cNvSpPr>
          <p:nvPr userDrawn="1"/>
        </p:nvSpPr>
        <p:spPr>
          <a:xfrm>
            <a:off x="2697518" y="1336560"/>
            <a:ext cx="1367992" cy="1231193"/>
          </a:xfrm>
          <a:prstGeom prst="ellipse">
            <a:avLst/>
          </a:prstGeom>
          <a:ln w="381000" cap="rnd"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288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Picture Placeholder 2"/>
          <p:cNvSpPr>
            <a:spLocks noGrp="1" noChangeAspect="1"/>
          </p:cNvSpPr>
          <p:nvPr>
            <p:ph type="pic" sz="quarter" idx="55"/>
          </p:nvPr>
        </p:nvSpPr>
        <p:spPr>
          <a:xfrm>
            <a:off x="2621321" y="1256552"/>
            <a:ext cx="1547991" cy="1393192"/>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114" name="Text Placeholder 7"/>
          <p:cNvSpPr>
            <a:spLocks noGrp="1"/>
          </p:cNvSpPr>
          <p:nvPr>
            <p:ph type="body" sz="quarter" idx="41" hasCustomPrompt="1"/>
          </p:nvPr>
        </p:nvSpPr>
        <p:spPr>
          <a:xfrm>
            <a:off x="2594504" y="2788120"/>
            <a:ext cx="1574804" cy="323835"/>
          </a:xfrm>
          <a:prstGeom prst="rect">
            <a:avLst/>
          </a:prstGeom>
        </p:spPr>
        <p:txBody>
          <a:bodyPr vert="horz" lIns="0" tIns="40504" rIns="0" bIns="40504" anchor="ctr"/>
          <a:lstStyle>
            <a:lvl1pPr marL="0" indent="0" algn="ctr">
              <a:lnSpc>
                <a:spcPct val="100000"/>
              </a:lnSpc>
              <a:spcBef>
                <a:spcPts val="0"/>
              </a:spcBef>
              <a:buNone/>
              <a:defRPr sz="1440" b="1" baseline="0">
                <a:solidFill>
                  <a:schemeClr val="bg1"/>
                </a:solidFill>
                <a:latin typeface="Lato Light"/>
                <a:cs typeface="Lato Light"/>
              </a:defRPr>
            </a:lvl1pPr>
          </a:lstStyle>
          <a:p>
            <a:pPr lvl="0"/>
            <a:r>
              <a:rPr lang="es-ES_tradnl" dirty="0" err="1" smtClean="0"/>
              <a:t>Name</a:t>
            </a:r>
            <a:r>
              <a:rPr lang="es-ES_tradnl" dirty="0" smtClean="0"/>
              <a:t> </a:t>
            </a:r>
            <a:r>
              <a:rPr lang="es-ES_tradnl" dirty="0" err="1" smtClean="0"/>
              <a:t>here</a:t>
            </a:r>
            <a:endParaRPr lang="es-ES_tradnl" dirty="0" smtClean="0"/>
          </a:p>
        </p:txBody>
      </p:sp>
      <p:sp>
        <p:nvSpPr>
          <p:cNvPr id="115" name="Text Placeholder 7"/>
          <p:cNvSpPr>
            <a:spLocks noGrp="1"/>
          </p:cNvSpPr>
          <p:nvPr>
            <p:ph type="body" sz="quarter" idx="42" hasCustomPrompt="1"/>
          </p:nvPr>
        </p:nvSpPr>
        <p:spPr>
          <a:xfrm>
            <a:off x="2594504" y="3119291"/>
            <a:ext cx="1574804" cy="171338"/>
          </a:xfrm>
          <a:prstGeom prst="rect">
            <a:avLst/>
          </a:prstGeom>
        </p:spPr>
        <p:txBody>
          <a:bodyPr vert="horz" lIns="0" tIns="40504" rIns="0" bIns="40504" anchor="ctr"/>
          <a:lstStyle>
            <a:lvl1pPr marL="0" indent="0" algn="ctr">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16" name="Text Placeholder 2"/>
          <p:cNvSpPr>
            <a:spLocks noGrp="1"/>
          </p:cNvSpPr>
          <p:nvPr>
            <p:ph type="body" sz="quarter" idx="43" hasCustomPrompt="1"/>
          </p:nvPr>
        </p:nvSpPr>
        <p:spPr>
          <a:xfrm>
            <a:off x="2594505" y="3351592"/>
            <a:ext cx="1574804" cy="584979"/>
          </a:xfrm>
          <a:prstGeom prst="rect">
            <a:avLst/>
          </a:prstGeom>
        </p:spPr>
        <p:txBody>
          <a:bodyPr vert="horz" lIns="0" tIns="0" rIns="0" bIns="0"/>
          <a:lstStyle>
            <a:lvl1pPr marL="0" indent="0" algn="ctr">
              <a:lnSpc>
                <a:spcPct val="130000"/>
              </a:lnSpc>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endParaRPr lang="en-US" dirty="0" smtClean="0"/>
          </a:p>
        </p:txBody>
      </p:sp>
      <p:sp>
        <p:nvSpPr>
          <p:cNvPr id="117" name="Text Placeholder 7"/>
          <p:cNvSpPr>
            <a:spLocks noGrp="1"/>
          </p:cNvSpPr>
          <p:nvPr>
            <p:ph type="body" sz="quarter" idx="44" hasCustomPrompt="1"/>
          </p:nvPr>
        </p:nvSpPr>
        <p:spPr>
          <a:xfrm>
            <a:off x="3171602" y="3951812"/>
            <a:ext cx="493333" cy="420511"/>
          </a:xfrm>
          <a:prstGeom prst="rect">
            <a:avLst/>
          </a:prstGeom>
        </p:spPr>
        <p:txBody>
          <a:bodyPr vert="horz" lIns="0" tIns="103884" rIns="0" bIns="103884" anchor="ctr"/>
          <a:lstStyle>
            <a:lvl1pPr marL="0" indent="0" algn="ctr">
              <a:lnSpc>
                <a:spcPct val="100000"/>
              </a:lnSpc>
              <a:spcBef>
                <a:spcPts val="0"/>
              </a:spcBef>
              <a:buNone/>
              <a:defRPr sz="1800" b="1">
                <a:solidFill>
                  <a:schemeClr val="bg1">
                    <a:lumMod val="65000"/>
                  </a:schemeClr>
                </a:solidFill>
                <a:latin typeface="FontAwesome"/>
                <a:cs typeface="FontAwesome"/>
              </a:defRPr>
            </a:lvl1pPr>
          </a:lstStyle>
          <a:p>
            <a:pPr lvl="0"/>
            <a:r>
              <a:rPr lang="es-ES_tradnl" dirty="0" err="1" smtClean="0"/>
              <a:t>icon</a:t>
            </a:r>
            <a:endParaRPr lang="es-ES_tradnl" dirty="0" smtClean="0"/>
          </a:p>
        </p:txBody>
      </p:sp>
      <p:cxnSp>
        <p:nvCxnSpPr>
          <p:cNvPr id="126" name="Straight Connector 125"/>
          <p:cNvCxnSpPr/>
          <p:nvPr userDrawn="1"/>
        </p:nvCxnSpPr>
        <p:spPr>
          <a:xfrm>
            <a:off x="4508500" y="1249682"/>
            <a:ext cx="0" cy="3110399"/>
          </a:xfrm>
          <a:prstGeom prst="line">
            <a:avLst/>
          </a:prstGeom>
          <a:ln w="3175" cmpd="sng">
            <a:solidFill>
              <a:schemeClr val="accent1">
                <a:lumMod val="7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41" name="Oval 140"/>
          <p:cNvSpPr>
            <a:spLocks noChangeAspect="1"/>
          </p:cNvSpPr>
          <p:nvPr userDrawn="1"/>
        </p:nvSpPr>
        <p:spPr>
          <a:xfrm>
            <a:off x="4949648" y="1336560"/>
            <a:ext cx="1367992" cy="1231193"/>
          </a:xfrm>
          <a:prstGeom prst="ellipse">
            <a:avLst/>
          </a:prstGeom>
          <a:ln w="381000" cap="rnd" cmpd="sng">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288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Picture Placeholder 2"/>
          <p:cNvSpPr>
            <a:spLocks noGrp="1" noChangeAspect="1"/>
          </p:cNvSpPr>
          <p:nvPr>
            <p:ph type="pic" sz="quarter" idx="56"/>
          </p:nvPr>
        </p:nvSpPr>
        <p:spPr>
          <a:xfrm>
            <a:off x="4873451" y="1256552"/>
            <a:ext cx="1547991" cy="1393192"/>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145" name="Text Placeholder 7"/>
          <p:cNvSpPr>
            <a:spLocks noGrp="1"/>
          </p:cNvSpPr>
          <p:nvPr>
            <p:ph type="body" sz="quarter" idx="46" hasCustomPrompt="1"/>
          </p:nvPr>
        </p:nvSpPr>
        <p:spPr>
          <a:xfrm>
            <a:off x="4846634" y="2788120"/>
            <a:ext cx="1574804" cy="323835"/>
          </a:xfrm>
          <a:prstGeom prst="rect">
            <a:avLst/>
          </a:prstGeom>
        </p:spPr>
        <p:txBody>
          <a:bodyPr vert="horz" lIns="0" tIns="40504" rIns="0" bIns="40504" anchor="ctr"/>
          <a:lstStyle>
            <a:lvl1pPr marL="0" indent="0" algn="ctr">
              <a:lnSpc>
                <a:spcPct val="100000"/>
              </a:lnSpc>
              <a:spcBef>
                <a:spcPts val="0"/>
              </a:spcBef>
              <a:buNone/>
              <a:defRPr sz="1440" b="1" baseline="0">
                <a:solidFill>
                  <a:schemeClr val="bg1"/>
                </a:solidFill>
                <a:latin typeface="Lato Light"/>
                <a:cs typeface="Lato Light"/>
              </a:defRPr>
            </a:lvl1pPr>
          </a:lstStyle>
          <a:p>
            <a:pPr lvl="0"/>
            <a:r>
              <a:rPr lang="es-ES_tradnl" dirty="0" err="1" smtClean="0"/>
              <a:t>Name</a:t>
            </a:r>
            <a:r>
              <a:rPr lang="es-ES_tradnl" dirty="0" smtClean="0"/>
              <a:t> </a:t>
            </a:r>
            <a:r>
              <a:rPr lang="es-ES_tradnl" dirty="0" err="1" smtClean="0"/>
              <a:t>here</a:t>
            </a:r>
            <a:endParaRPr lang="es-ES_tradnl" dirty="0" smtClean="0"/>
          </a:p>
        </p:txBody>
      </p:sp>
      <p:sp>
        <p:nvSpPr>
          <p:cNvPr id="146" name="Text Placeholder 7"/>
          <p:cNvSpPr>
            <a:spLocks noGrp="1"/>
          </p:cNvSpPr>
          <p:nvPr>
            <p:ph type="body" sz="quarter" idx="47" hasCustomPrompt="1"/>
          </p:nvPr>
        </p:nvSpPr>
        <p:spPr>
          <a:xfrm>
            <a:off x="4846634" y="3119291"/>
            <a:ext cx="1574804" cy="171338"/>
          </a:xfrm>
          <a:prstGeom prst="rect">
            <a:avLst/>
          </a:prstGeom>
        </p:spPr>
        <p:txBody>
          <a:bodyPr vert="horz" lIns="0" tIns="40504" rIns="0" bIns="40504" anchor="ctr"/>
          <a:lstStyle>
            <a:lvl1pPr marL="0" indent="0" algn="ctr">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47" name="Text Placeholder 2"/>
          <p:cNvSpPr>
            <a:spLocks noGrp="1"/>
          </p:cNvSpPr>
          <p:nvPr>
            <p:ph type="body" sz="quarter" idx="48" hasCustomPrompt="1"/>
          </p:nvPr>
        </p:nvSpPr>
        <p:spPr>
          <a:xfrm>
            <a:off x="4846635" y="3351592"/>
            <a:ext cx="1574804" cy="584979"/>
          </a:xfrm>
          <a:prstGeom prst="rect">
            <a:avLst/>
          </a:prstGeom>
        </p:spPr>
        <p:txBody>
          <a:bodyPr vert="horz" lIns="0" tIns="0" rIns="0" bIns="0"/>
          <a:lstStyle>
            <a:lvl1pPr marL="0" indent="0" algn="ctr">
              <a:lnSpc>
                <a:spcPct val="130000"/>
              </a:lnSpc>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endParaRPr lang="en-US" dirty="0" smtClean="0"/>
          </a:p>
        </p:txBody>
      </p:sp>
      <p:sp>
        <p:nvSpPr>
          <p:cNvPr id="148" name="Text Placeholder 7"/>
          <p:cNvSpPr>
            <a:spLocks noGrp="1"/>
          </p:cNvSpPr>
          <p:nvPr>
            <p:ph type="body" sz="quarter" idx="49" hasCustomPrompt="1"/>
          </p:nvPr>
        </p:nvSpPr>
        <p:spPr>
          <a:xfrm>
            <a:off x="5423732" y="3951812"/>
            <a:ext cx="493333" cy="420511"/>
          </a:xfrm>
          <a:prstGeom prst="rect">
            <a:avLst/>
          </a:prstGeom>
        </p:spPr>
        <p:txBody>
          <a:bodyPr vert="horz" lIns="0" tIns="103884" rIns="0" bIns="103884" anchor="ctr"/>
          <a:lstStyle>
            <a:lvl1pPr marL="0" indent="0" algn="ctr">
              <a:lnSpc>
                <a:spcPct val="100000"/>
              </a:lnSpc>
              <a:spcBef>
                <a:spcPts val="0"/>
              </a:spcBef>
              <a:buNone/>
              <a:defRPr sz="1800" b="1">
                <a:solidFill>
                  <a:schemeClr val="bg1">
                    <a:lumMod val="65000"/>
                  </a:schemeClr>
                </a:solidFill>
                <a:latin typeface="FontAwesome"/>
                <a:cs typeface="FontAwesome"/>
              </a:defRPr>
            </a:lvl1pPr>
          </a:lstStyle>
          <a:p>
            <a:pPr lvl="0"/>
            <a:r>
              <a:rPr lang="es-ES_tradnl" dirty="0" err="1" smtClean="0"/>
              <a:t>icon</a:t>
            </a:r>
            <a:endParaRPr lang="es-ES_tradnl" dirty="0" smtClean="0"/>
          </a:p>
        </p:txBody>
      </p:sp>
      <p:cxnSp>
        <p:nvCxnSpPr>
          <p:cNvPr id="153" name="Straight Connector 152"/>
          <p:cNvCxnSpPr/>
          <p:nvPr userDrawn="1"/>
        </p:nvCxnSpPr>
        <p:spPr>
          <a:xfrm>
            <a:off x="6769100" y="1249682"/>
            <a:ext cx="0" cy="3110399"/>
          </a:xfrm>
          <a:prstGeom prst="line">
            <a:avLst/>
          </a:prstGeom>
          <a:ln w="3175" cmpd="sng">
            <a:solidFill>
              <a:schemeClr val="accent1">
                <a:lumMod val="7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60" name="Oval 159"/>
          <p:cNvSpPr>
            <a:spLocks noChangeAspect="1"/>
          </p:cNvSpPr>
          <p:nvPr userDrawn="1"/>
        </p:nvSpPr>
        <p:spPr>
          <a:xfrm>
            <a:off x="7183433" y="1336560"/>
            <a:ext cx="1367992" cy="1231193"/>
          </a:xfrm>
          <a:prstGeom prst="ellipse">
            <a:avLst/>
          </a:prstGeom>
          <a:ln w="381000" cap="rnd" cmpd="sng">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288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Picture Placeholder 2"/>
          <p:cNvSpPr>
            <a:spLocks noGrp="1" noChangeAspect="1"/>
          </p:cNvSpPr>
          <p:nvPr>
            <p:ph type="pic" sz="quarter" idx="57"/>
          </p:nvPr>
        </p:nvSpPr>
        <p:spPr>
          <a:xfrm>
            <a:off x="7107236" y="1256552"/>
            <a:ext cx="1547991" cy="1393192"/>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162" name="Text Placeholder 7"/>
          <p:cNvSpPr>
            <a:spLocks noGrp="1"/>
          </p:cNvSpPr>
          <p:nvPr>
            <p:ph type="body" sz="quarter" idx="51" hasCustomPrompt="1"/>
          </p:nvPr>
        </p:nvSpPr>
        <p:spPr>
          <a:xfrm>
            <a:off x="7107233" y="2788120"/>
            <a:ext cx="1574804" cy="323835"/>
          </a:xfrm>
          <a:prstGeom prst="rect">
            <a:avLst/>
          </a:prstGeom>
        </p:spPr>
        <p:txBody>
          <a:bodyPr vert="horz" lIns="0" tIns="40504" rIns="0" bIns="40504" anchor="ctr"/>
          <a:lstStyle>
            <a:lvl1pPr marL="0" indent="0" algn="ctr">
              <a:lnSpc>
                <a:spcPct val="100000"/>
              </a:lnSpc>
              <a:spcBef>
                <a:spcPts val="0"/>
              </a:spcBef>
              <a:buNone/>
              <a:defRPr sz="1440" b="1" baseline="0">
                <a:solidFill>
                  <a:schemeClr val="bg1"/>
                </a:solidFill>
                <a:latin typeface="Lato Light"/>
                <a:cs typeface="Lato Light"/>
              </a:defRPr>
            </a:lvl1pPr>
          </a:lstStyle>
          <a:p>
            <a:pPr lvl="0"/>
            <a:r>
              <a:rPr lang="es-ES_tradnl" dirty="0" err="1" smtClean="0"/>
              <a:t>Name</a:t>
            </a:r>
            <a:r>
              <a:rPr lang="es-ES_tradnl" dirty="0" smtClean="0"/>
              <a:t> </a:t>
            </a:r>
            <a:r>
              <a:rPr lang="es-ES_tradnl" dirty="0" err="1" smtClean="0"/>
              <a:t>here</a:t>
            </a:r>
            <a:endParaRPr lang="es-ES_tradnl" dirty="0" smtClean="0"/>
          </a:p>
        </p:txBody>
      </p:sp>
      <p:sp>
        <p:nvSpPr>
          <p:cNvPr id="163" name="Text Placeholder 7"/>
          <p:cNvSpPr>
            <a:spLocks noGrp="1"/>
          </p:cNvSpPr>
          <p:nvPr>
            <p:ph type="body" sz="quarter" idx="52" hasCustomPrompt="1"/>
          </p:nvPr>
        </p:nvSpPr>
        <p:spPr>
          <a:xfrm>
            <a:off x="7107233" y="3119291"/>
            <a:ext cx="1574804" cy="171338"/>
          </a:xfrm>
          <a:prstGeom prst="rect">
            <a:avLst/>
          </a:prstGeom>
        </p:spPr>
        <p:txBody>
          <a:bodyPr vert="horz" lIns="0" tIns="40504" rIns="0" bIns="40504" anchor="ctr"/>
          <a:lstStyle>
            <a:lvl1pPr marL="0" indent="0" algn="ctr">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64" name="Text Placeholder 2"/>
          <p:cNvSpPr>
            <a:spLocks noGrp="1"/>
          </p:cNvSpPr>
          <p:nvPr>
            <p:ph type="body" sz="quarter" idx="53" hasCustomPrompt="1"/>
          </p:nvPr>
        </p:nvSpPr>
        <p:spPr>
          <a:xfrm>
            <a:off x="7107234" y="3351592"/>
            <a:ext cx="1574804" cy="584979"/>
          </a:xfrm>
          <a:prstGeom prst="rect">
            <a:avLst/>
          </a:prstGeom>
        </p:spPr>
        <p:txBody>
          <a:bodyPr vert="horz" lIns="0" tIns="0" rIns="0" bIns="0"/>
          <a:lstStyle>
            <a:lvl1pPr marL="0" indent="0" algn="ctr">
              <a:lnSpc>
                <a:spcPct val="130000"/>
              </a:lnSpc>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endParaRPr lang="en-US" dirty="0" smtClean="0"/>
          </a:p>
        </p:txBody>
      </p:sp>
      <p:sp>
        <p:nvSpPr>
          <p:cNvPr id="165" name="Text Placeholder 7"/>
          <p:cNvSpPr>
            <a:spLocks noGrp="1"/>
          </p:cNvSpPr>
          <p:nvPr>
            <p:ph type="body" sz="quarter" idx="54" hasCustomPrompt="1"/>
          </p:nvPr>
        </p:nvSpPr>
        <p:spPr>
          <a:xfrm>
            <a:off x="7684331" y="3951812"/>
            <a:ext cx="493333" cy="420511"/>
          </a:xfrm>
          <a:prstGeom prst="rect">
            <a:avLst/>
          </a:prstGeom>
        </p:spPr>
        <p:txBody>
          <a:bodyPr vert="horz" lIns="0" tIns="103884" rIns="0" bIns="103884" anchor="ctr"/>
          <a:lstStyle>
            <a:lvl1pPr marL="0" indent="0" algn="ctr">
              <a:lnSpc>
                <a:spcPct val="100000"/>
              </a:lnSpc>
              <a:spcBef>
                <a:spcPts val="0"/>
              </a:spcBef>
              <a:buNone/>
              <a:defRPr sz="1800" b="1">
                <a:solidFill>
                  <a:schemeClr val="bg1">
                    <a:lumMod val="65000"/>
                  </a:schemeClr>
                </a:solidFill>
                <a:latin typeface="FontAwesome"/>
                <a:cs typeface="FontAwesome"/>
              </a:defRPr>
            </a:lvl1pPr>
          </a:lstStyle>
          <a:p>
            <a:pPr lvl="0"/>
            <a:r>
              <a:rPr lang="es-ES_tradnl" dirty="0" err="1" smtClean="0"/>
              <a:t>icon</a:t>
            </a:r>
            <a:endParaRPr lang="es-ES_tradnl"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p:cTn id="20" dur="500" fill="hold"/>
                                        <p:tgtEl>
                                          <p:spTgt spid="40"/>
                                        </p:tgtEl>
                                        <p:attrNameLst>
                                          <p:attrName>ppt_w</p:attrName>
                                        </p:attrNameLst>
                                      </p:cBhvr>
                                      <p:tavLst>
                                        <p:tav tm="0">
                                          <p:val>
                                            <p:fltVal val="0"/>
                                          </p:val>
                                        </p:tav>
                                        <p:tav tm="100000">
                                          <p:val>
                                            <p:strVal val="#ppt_w"/>
                                          </p:val>
                                        </p:tav>
                                      </p:tavLst>
                                    </p:anim>
                                    <p:anim calcmode="lin" valueType="num">
                                      <p:cBhvr>
                                        <p:cTn id="21" dur="500" fill="hold"/>
                                        <p:tgtEl>
                                          <p:spTgt spid="40"/>
                                        </p:tgtEl>
                                        <p:attrNameLst>
                                          <p:attrName>ppt_h</p:attrName>
                                        </p:attrNameLst>
                                      </p:cBhvr>
                                      <p:tavLst>
                                        <p:tav tm="0">
                                          <p:val>
                                            <p:fltVal val="0"/>
                                          </p:val>
                                        </p:tav>
                                        <p:tav tm="100000">
                                          <p:val>
                                            <p:strVal val="#ppt_h"/>
                                          </p:val>
                                        </p:tav>
                                      </p:tavLst>
                                    </p:anim>
                                    <p:animEffect transition="in" filter="fade">
                                      <p:cBhvr>
                                        <p:cTn id="22" dur="500"/>
                                        <p:tgtEl>
                                          <p:spTgt spid="40"/>
                                        </p:tgtEl>
                                      </p:cBhvr>
                                    </p:animEffect>
                                  </p:childTnLst>
                                </p:cTn>
                              </p:par>
                            </p:childTnLst>
                          </p:cTn>
                        </p:par>
                        <p:par>
                          <p:cTn id="23" fill="hold">
                            <p:stCondLst>
                              <p:cond delay="500"/>
                            </p:stCondLst>
                            <p:childTnLst>
                              <p:par>
                                <p:cTn id="24" presetID="53" presetClass="entr" presetSubtype="16" fill="hold" grpId="0" nodeType="afterEffect" nodePh="1">
                                  <p:stCondLst>
                                    <p:cond delay="0"/>
                                  </p:stCondLst>
                                  <p:endCondLst>
                                    <p:cond evt="begin" delay="0">
                                      <p:tn val="24"/>
                                    </p:cond>
                                  </p:endCondLst>
                                  <p:childTnLst>
                                    <p:set>
                                      <p:cBhvr>
                                        <p:cTn id="25" dur="1" fill="hold">
                                          <p:stCondLst>
                                            <p:cond delay="0"/>
                                          </p:stCondLst>
                                        </p:cTn>
                                        <p:tgtEl>
                                          <p:spTgt spid="41"/>
                                        </p:tgtEl>
                                        <p:attrNameLst>
                                          <p:attrName>style.visibility</p:attrName>
                                        </p:attrNameLst>
                                      </p:cBhvr>
                                      <p:to>
                                        <p:strVal val="visible"/>
                                      </p:to>
                                    </p:set>
                                    <p:anim calcmode="lin" valueType="num">
                                      <p:cBhvr>
                                        <p:cTn id="26" dur="500" fill="hold"/>
                                        <p:tgtEl>
                                          <p:spTgt spid="41"/>
                                        </p:tgtEl>
                                        <p:attrNameLst>
                                          <p:attrName>ppt_w</p:attrName>
                                        </p:attrNameLst>
                                      </p:cBhvr>
                                      <p:tavLst>
                                        <p:tav tm="0">
                                          <p:val>
                                            <p:fltVal val="0"/>
                                          </p:val>
                                        </p:tav>
                                        <p:tav tm="100000">
                                          <p:val>
                                            <p:strVal val="#ppt_w"/>
                                          </p:val>
                                        </p:tav>
                                      </p:tavLst>
                                    </p:anim>
                                    <p:anim calcmode="lin" valueType="num">
                                      <p:cBhvr>
                                        <p:cTn id="27" dur="500" fill="hold"/>
                                        <p:tgtEl>
                                          <p:spTgt spid="41"/>
                                        </p:tgtEl>
                                        <p:attrNameLst>
                                          <p:attrName>ppt_h</p:attrName>
                                        </p:attrNameLst>
                                      </p:cBhvr>
                                      <p:tavLst>
                                        <p:tav tm="0">
                                          <p:val>
                                            <p:fltVal val="0"/>
                                          </p:val>
                                        </p:tav>
                                        <p:tav tm="100000">
                                          <p:val>
                                            <p:strVal val="#ppt_h"/>
                                          </p:val>
                                        </p:tav>
                                      </p:tavLst>
                                    </p:anim>
                                    <p:animEffect transition="in" filter="fade">
                                      <p:cBhvr>
                                        <p:cTn id="28" dur="500"/>
                                        <p:tgtEl>
                                          <p:spTgt spid="41"/>
                                        </p:tgtEl>
                                      </p:cBhvr>
                                    </p:animEffect>
                                  </p:childTnLst>
                                </p:cTn>
                              </p:par>
                              <p:par>
                                <p:cTn id="29" presetID="42" presetClass="entr" presetSubtype="0" fill="hold" grpId="0" nodeType="withEffect">
                                  <p:stCondLst>
                                    <p:cond delay="200"/>
                                  </p:stCondLst>
                                  <p:childTnLst>
                                    <p:set>
                                      <p:cBhvr>
                                        <p:cTn id="30" dur="1" fill="hold">
                                          <p:stCondLst>
                                            <p:cond delay="0"/>
                                          </p:stCondLst>
                                        </p:cTn>
                                        <p:tgtEl>
                                          <p:spTgt spid="69">
                                            <p:txEl>
                                              <p:pRg st="0" end="0"/>
                                            </p:txEl>
                                          </p:spTgt>
                                        </p:tgtEl>
                                        <p:attrNameLst>
                                          <p:attrName>style.visibility</p:attrName>
                                        </p:attrNameLst>
                                      </p:cBhvr>
                                      <p:to>
                                        <p:strVal val="visible"/>
                                      </p:to>
                                    </p:set>
                                    <p:animEffect transition="in" filter="fade">
                                      <p:cBhvr>
                                        <p:cTn id="31" dur="400"/>
                                        <p:tgtEl>
                                          <p:spTgt spid="69">
                                            <p:txEl>
                                              <p:pRg st="0" end="0"/>
                                            </p:txEl>
                                          </p:spTgt>
                                        </p:tgtEl>
                                      </p:cBhvr>
                                    </p:animEffect>
                                    <p:anim calcmode="lin" valueType="num">
                                      <p:cBhvr>
                                        <p:cTn id="32" dur="40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33" dur="400" fill="hold"/>
                                        <p:tgtEl>
                                          <p:spTgt spid="69">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200"/>
                                  </p:stCondLst>
                                  <p:childTnLst>
                                    <p:set>
                                      <p:cBhvr>
                                        <p:cTn id="35" dur="1" fill="hold">
                                          <p:stCondLst>
                                            <p:cond delay="0"/>
                                          </p:stCondLst>
                                        </p:cTn>
                                        <p:tgtEl>
                                          <p:spTgt spid="70">
                                            <p:txEl>
                                              <p:pRg st="0" end="0"/>
                                            </p:txEl>
                                          </p:spTgt>
                                        </p:tgtEl>
                                        <p:attrNameLst>
                                          <p:attrName>style.visibility</p:attrName>
                                        </p:attrNameLst>
                                      </p:cBhvr>
                                      <p:to>
                                        <p:strVal val="visible"/>
                                      </p:to>
                                    </p:set>
                                    <p:animEffect transition="in" filter="fade">
                                      <p:cBhvr>
                                        <p:cTn id="36" dur="500"/>
                                        <p:tgtEl>
                                          <p:spTgt spid="70">
                                            <p:txEl>
                                              <p:pRg st="0" end="0"/>
                                            </p:txEl>
                                          </p:spTgt>
                                        </p:tgtEl>
                                      </p:cBhvr>
                                    </p:animEffect>
                                    <p:anim calcmode="lin" valueType="num">
                                      <p:cBhvr>
                                        <p:cTn id="37"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38" dur="500" fill="hold"/>
                                        <p:tgtEl>
                                          <p:spTgt spid="70">
                                            <p:txEl>
                                              <p:pRg st="0" end="0"/>
                                            </p:txEl>
                                          </p:spTgt>
                                        </p:tgtEl>
                                        <p:attrNameLst>
                                          <p:attrName>ppt_y</p:attrName>
                                        </p:attrNameLst>
                                      </p:cBhvr>
                                      <p:tavLst>
                                        <p:tav tm="0">
                                          <p:val>
                                            <p:strVal val="#ppt_y+.1"/>
                                          </p:val>
                                        </p:tav>
                                        <p:tav tm="100000">
                                          <p:val>
                                            <p:strVal val="#ppt_y"/>
                                          </p:val>
                                        </p:tav>
                                      </p:tavLst>
                                    </p:anim>
                                  </p:childTnLst>
                                </p:cTn>
                              </p:par>
                              <p:par>
                                <p:cTn id="39" presetID="10" presetClass="entr" presetSubtype="0" fill="hold" grpId="0" nodeType="withEffect">
                                  <p:stCondLst>
                                    <p:cond delay="800"/>
                                  </p:stCondLst>
                                  <p:childTnLst>
                                    <p:set>
                                      <p:cBhvr>
                                        <p:cTn id="40" dur="1" fill="hold">
                                          <p:stCondLst>
                                            <p:cond delay="0"/>
                                          </p:stCondLst>
                                        </p:cTn>
                                        <p:tgtEl>
                                          <p:spTgt spid="71">
                                            <p:txEl>
                                              <p:pRg st="0" end="0"/>
                                            </p:txEl>
                                          </p:spTgt>
                                        </p:tgtEl>
                                        <p:attrNameLst>
                                          <p:attrName>style.visibility</p:attrName>
                                        </p:attrNameLst>
                                      </p:cBhvr>
                                      <p:to>
                                        <p:strVal val="visible"/>
                                      </p:to>
                                    </p:set>
                                    <p:animEffect transition="in" filter="fade">
                                      <p:cBhvr>
                                        <p:cTn id="41" dur="500"/>
                                        <p:tgtEl>
                                          <p:spTgt spid="71">
                                            <p:txEl>
                                              <p:pRg st="0" end="0"/>
                                            </p:txEl>
                                          </p:spTgt>
                                        </p:tgtEl>
                                      </p:cBhvr>
                                    </p:animEffect>
                                  </p:childTnLst>
                                </p:cTn>
                              </p:par>
                            </p:childTnLst>
                          </p:cTn>
                        </p:par>
                        <p:par>
                          <p:cTn id="42" fill="hold">
                            <p:stCondLst>
                              <p:cond delay="1000"/>
                            </p:stCondLst>
                            <p:childTnLst>
                              <p:par>
                                <p:cTn id="43" presetID="53" presetClass="entr" presetSubtype="16" fill="hold" grpId="0" nodeType="afterEffect">
                                  <p:stCondLst>
                                    <p:cond delay="0"/>
                                  </p:stCondLst>
                                  <p:childTnLst>
                                    <p:set>
                                      <p:cBhvr>
                                        <p:cTn id="44" dur="1" fill="hold">
                                          <p:stCondLst>
                                            <p:cond delay="0"/>
                                          </p:stCondLst>
                                        </p:cTn>
                                        <p:tgtEl>
                                          <p:spTgt spid="72">
                                            <p:txEl>
                                              <p:pRg st="0" end="0"/>
                                            </p:txEl>
                                          </p:spTgt>
                                        </p:tgtEl>
                                        <p:attrNameLst>
                                          <p:attrName>style.visibility</p:attrName>
                                        </p:attrNameLst>
                                      </p:cBhvr>
                                      <p:to>
                                        <p:strVal val="visible"/>
                                      </p:to>
                                    </p:set>
                                    <p:anim calcmode="lin" valueType="num">
                                      <p:cBhvr>
                                        <p:cTn id="45" dur="300" fill="hold"/>
                                        <p:tgtEl>
                                          <p:spTgt spid="72">
                                            <p:txEl>
                                              <p:pRg st="0" end="0"/>
                                            </p:txEl>
                                          </p:spTgt>
                                        </p:tgtEl>
                                        <p:attrNameLst>
                                          <p:attrName>ppt_w</p:attrName>
                                        </p:attrNameLst>
                                      </p:cBhvr>
                                      <p:tavLst>
                                        <p:tav tm="0">
                                          <p:val>
                                            <p:fltVal val="0"/>
                                          </p:val>
                                        </p:tav>
                                        <p:tav tm="100000">
                                          <p:val>
                                            <p:strVal val="#ppt_w"/>
                                          </p:val>
                                        </p:tav>
                                      </p:tavLst>
                                    </p:anim>
                                    <p:anim calcmode="lin" valueType="num">
                                      <p:cBhvr>
                                        <p:cTn id="46" dur="300" fill="hold"/>
                                        <p:tgtEl>
                                          <p:spTgt spid="72">
                                            <p:txEl>
                                              <p:pRg st="0" end="0"/>
                                            </p:txEl>
                                          </p:spTgt>
                                        </p:tgtEl>
                                        <p:attrNameLst>
                                          <p:attrName>ppt_h</p:attrName>
                                        </p:attrNameLst>
                                      </p:cBhvr>
                                      <p:tavLst>
                                        <p:tav tm="0">
                                          <p:val>
                                            <p:fltVal val="0"/>
                                          </p:val>
                                        </p:tav>
                                        <p:tav tm="100000">
                                          <p:val>
                                            <p:strVal val="#ppt_h"/>
                                          </p:val>
                                        </p:tav>
                                      </p:tavLst>
                                    </p:anim>
                                    <p:animEffect transition="in" filter="fade">
                                      <p:cBhvr>
                                        <p:cTn id="47" dur="300"/>
                                        <p:tgtEl>
                                          <p:spTgt spid="72">
                                            <p:txEl>
                                              <p:pRg st="0" end="0"/>
                                            </p:txEl>
                                          </p:spTgt>
                                        </p:tgtEl>
                                      </p:cBhvr>
                                    </p:animEffect>
                                  </p:childTnLst>
                                </p:cTn>
                              </p:par>
                            </p:childTnLst>
                          </p:cTn>
                        </p:par>
                        <p:par>
                          <p:cTn id="48" fill="hold">
                            <p:stCondLst>
                              <p:cond delay="1500"/>
                            </p:stCondLst>
                            <p:childTnLst>
                              <p:par>
                                <p:cTn id="49" presetID="22" presetClass="entr" presetSubtype="1" fill="hold" nodeType="afterEffect">
                                  <p:stCondLst>
                                    <p:cond delay="0"/>
                                  </p:stCondLst>
                                  <p:childTnLst>
                                    <p:set>
                                      <p:cBhvr>
                                        <p:cTn id="50" dur="1" fill="hold">
                                          <p:stCondLst>
                                            <p:cond delay="0"/>
                                          </p:stCondLst>
                                        </p:cTn>
                                        <p:tgtEl>
                                          <p:spTgt spid="85"/>
                                        </p:tgtEl>
                                        <p:attrNameLst>
                                          <p:attrName>style.visibility</p:attrName>
                                        </p:attrNameLst>
                                      </p:cBhvr>
                                      <p:to>
                                        <p:strVal val="visible"/>
                                      </p:to>
                                    </p:set>
                                    <p:animEffect transition="in" filter="wipe(up)">
                                      <p:cBhvr>
                                        <p:cTn id="51" dur="500"/>
                                        <p:tgtEl>
                                          <p:spTgt spid="8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08"/>
                                        </p:tgtEl>
                                        <p:attrNameLst>
                                          <p:attrName>style.visibility</p:attrName>
                                        </p:attrNameLst>
                                      </p:cBhvr>
                                      <p:to>
                                        <p:strVal val="visible"/>
                                      </p:to>
                                    </p:set>
                                    <p:anim calcmode="lin" valueType="num">
                                      <p:cBhvr>
                                        <p:cTn id="54" dur="500" fill="hold"/>
                                        <p:tgtEl>
                                          <p:spTgt spid="108"/>
                                        </p:tgtEl>
                                        <p:attrNameLst>
                                          <p:attrName>ppt_w</p:attrName>
                                        </p:attrNameLst>
                                      </p:cBhvr>
                                      <p:tavLst>
                                        <p:tav tm="0">
                                          <p:val>
                                            <p:fltVal val="0"/>
                                          </p:val>
                                        </p:tav>
                                        <p:tav tm="100000">
                                          <p:val>
                                            <p:strVal val="#ppt_w"/>
                                          </p:val>
                                        </p:tav>
                                      </p:tavLst>
                                    </p:anim>
                                    <p:anim calcmode="lin" valueType="num">
                                      <p:cBhvr>
                                        <p:cTn id="55" dur="500" fill="hold"/>
                                        <p:tgtEl>
                                          <p:spTgt spid="108"/>
                                        </p:tgtEl>
                                        <p:attrNameLst>
                                          <p:attrName>ppt_h</p:attrName>
                                        </p:attrNameLst>
                                      </p:cBhvr>
                                      <p:tavLst>
                                        <p:tav tm="0">
                                          <p:val>
                                            <p:fltVal val="0"/>
                                          </p:val>
                                        </p:tav>
                                        <p:tav tm="100000">
                                          <p:val>
                                            <p:strVal val="#ppt_h"/>
                                          </p:val>
                                        </p:tav>
                                      </p:tavLst>
                                    </p:anim>
                                    <p:animEffect transition="in" filter="fade">
                                      <p:cBhvr>
                                        <p:cTn id="56" dur="500"/>
                                        <p:tgtEl>
                                          <p:spTgt spid="108"/>
                                        </p:tgtEl>
                                      </p:cBhvr>
                                    </p:animEffect>
                                  </p:childTnLst>
                                </p:cTn>
                              </p:par>
                            </p:childTnLst>
                          </p:cTn>
                        </p:par>
                        <p:par>
                          <p:cTn id="57" fill="hold">
                            <p:stCondLst>
                              <p:cond delay="2000"/>
                            </p:stCondLst>
                            <p:childTnLst>
                              <p:par>
                                <p:cTn id="58" presetID="53" presetClass="entr" presetSubtype="16" fill="hold" grpId="0" nodeType="afterEffect" nodePh="1">
                                  <p:stCondLst>
                                    <p:cond delay="0"/>
                                  </p:stCondLst>
                                  <p:endCondLst>
                                    <p:cond evt="begin" delay="0">
                                      <p:tn val="58"/>
                                    </p:cond>
                                  </p:endCondLst>
                                  <p:childTnLst>
                                    <p:set>
                                      <p:cBhvr>
                                        <p:cTn id="59" dur="1" fill="hold">
                                          <p:stCondLst>
                                            <p:cond delay="0"/>
                                          </p:stCondLst>
                                        </p:cTn>
                                        <p:tgtEl>
                                          <p:spTgt spid="109"/>
                                        </p:tgtEl>
                                        <p:attrNameLst>
                                          <p:attrName>style.visibility</p:attrName>
                                        </p:attrNameLst>
                                      </p:cBhvr>
                                      <p:to>
                                        <p:strVal val="visible"/>
                                      </p:to>
                                    </p:set>
                                    <p:anim calcmode="lin" valueType="num">
                                      <p:cBhvr>
                                        <p:cTn id="60" dur="500" fill="hold"/>
                                        <p:tgtEl>
                                          <p:spTgt spid="109"/>
                                        </p:tgtEl>
                                        <p:attrNameLst>
                                          <p:attrName>ppt_w</p:attrName>
                                        </p:attrNameLst>
                                      </p:cBhvr>
                                      <p:tavLst>
                                        <p:tav tm="0">
                                          <p:val>
                                            <p:fltVal val="0"/>
                                          </p:val>
                                        </p:tav>
                                        <p:tav tm="100000">
                                          <p:val>
                                            <p:strVal val="#ppt_w"/>
                                          </p:val>
                                        </p:tav>
                                      </p:tavLst>
                                    </p:anim>
                                    <p:anim calcmode="lin" valueType="num">
                                      <p:cBhvr>
                                        <p:cTn id="61" dur="500" fill="hold"/>
                                        <p:tgtEl>
                                          <p:spTgt spid="109"/>
                                        </p:tgtEl>
                                        <p:attrNameLst>
                                          <p:attrName>ppt_h</p:attrName>
                                        </p:attrNameLst>
                                      </p:cBhvr>
                                      <p:tavLst>
                                        <p:tav tm="0">
                                          <p:val>
                                            <p:fltVal val="0"/>
                                          </p:val>
                                        </p:tav>
                                        <p:tav tm="100000">
                                          <p:val>
                                            <p:strVal val="#ppt_h"/>
                                          </p:val>
                                        </p:tav>
                                      </p:tavLst>
                                    </p:anim>
                                    <p:animEffect transition="in" filter="fade">
                                      <p:cBhvr>
                                        <p:cTn id="62" dur="500"/>
                                        <p:tgtEl>
                                          <p:spTgt spid="109"/>
                                        </p:tgtEl>
                                      </p:cBhvr>
                                    </p:animEffect>
                                  </p:childTnLst>
                                </p:cTn>
                              </p:par>
                              <p:par>
                                <p:cTn id="63" presetID="42" presetClass="entr" presetSubtype="0" fill="hold" grpId="0" nodeType="withEffect">
                                  <p:stCondLst>
                                    <p:cond delay="200"/>
                                  </p:stCondLst>
                                  <p:childTnLst>
                                    <p:set>
                                      <p:cBhvr>
                                        <p:cTn id="64" dur="1" fill="hold">
                                          <p:stCondLst>
                                            <p:cond delay="0"/>
                                          </p:stCondLst>
                                        </p:cTn>
                                        <p:tgtEl>
                                          <p:spTgt spid="114">
                                            <p:txEl>
                                              <p:pRg st="0" end="0"/>
                                            </p:txEl>
                                          </p:spTgt>
                                        </p:tgtEl>
                                        <p:attrNameLst>
                                          <p:attrName>style.visibility</p:attrName>
                                        </p:attrNameLst>
                                      </p:cBhvr>
                                      <p:to>
                                        <p:strVal val="visible"/>
                                      </p:to>
                                    </p:set>
                                    <p:animEffect transition="in" filter="fade">
                                      <p:cBhvr>
                                        <p:cTn id="65" dur="400"/>
                                        <p:tgtEl>
                                          <p:spTgt spid="114">
                                            <p:txEl>
                                              <p:pRg st="0" end="0"/>
                                            </p:txEl>
                                          </p:spTgt>
                                        </p:tgtEl>
                                      </p:cBhvr>
                                    </p:animEffect>
                                    <p:anim calcmode="lin" valueType="num">
                                      <p:cBhvr>
                                        <p:cTn id="66" dur="400" fill="hold"/>
                                        <p:tgtEl>
                                          <p:spTgt spid="114">
                                            <p:txEl>
                                              <p:pRg st="0" end="0"/>
                                            </p:txEl>
                                          </p:spTgt>
                                        </p:tgtEl>
                                        <p:attrNameLst>
                                          <p:attrName>ppt_x</p:attrName>
                                        </p:attrNameLst>
                                      </p:cBhvr>
                                      <p:tavLst>
                                        <p:tav tm="0">
                                          <p:val>
                                            <p:strVal val="#ppt_x"/>
                                          </p:val>
                                        </p:tav>
                                        <p:tav tm="100000">
                                          <p:val>
                                            <p:strVal val="#ppt_x"/>
                                          </p:val>
                                        </p:tav>
                                      </p:tavLst>
                                    </p:anim>
                                    <p:anim calcmode="lin" valueType="num">
                                      <p:cBhvr>
                                        <p:cTn id="67" dur="400" fill="hold"/>
                                        <p:tgtEl>
                                          <p:spTgt spid="114">
                                            <p:txEl>
                                              <p:pRg st="0" end="0"/>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00"/>
                                  </p:stCondLst>
                                  <p:childTnLst>
                                    <p:set>
                                      <p:cBhvr>
                                        <p:cTn id="69" dur="1" fill="hold">
                                          <p:stCondLst>
                                            <p:cond delay="0"/>
                                          </p:stCondLst>
                                        </p:cTn>
                                        <p:tgtEl>
                                          <p:spTgt spid="115">
                                            <p:txEl>
                                              <p:pRg st="0" end="0"/>
                                            </p:txEl>
                                          </p:spTgt>
                                        </p:tgtEl>
                                        <p:attrNameLst>
                                          <p:attrName>style.visibility</p:attrName>
                                        </p:attrNameLst>
                                      </p:cBhvr>
                                      <p:to>
                                        <p:strVal val="visible"/>
                                      </p:to>
                                    </p:set>
                                    <p:animEffect transition="in" filter="fade">
                                      <p:cBhvr>
                                        <p:cTn id="70" dur="500"/>
                                        <p:tgtEl>
                                          <p:spTgt spid="115">
                                            <p:txEl>
                                              <p:pRg st="0" end="0"/>
                                            </p:txEl>
                                          </p:spTgt>
                                        </p:tgtEl>
                                      </p:cBhvr>
                                    </p:animEffect>
                                    <p:anim calcmode="lin" valueType="num">
                                      <p:cBhvr>
                                        <p:cTn id="71" dur="5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2" dur="500" fill="hold"/>
                                        <p:tgtEl>
                                          <p:spTgt spid="115">
                                            <p:txEl>
                                              <p:pRg st="0" end="0"/>
                                            </p:txEl>
                                          </p:spTgt>
                                        </p:tgtEl>
                                        <p:attrNameLst>
                                          <p:attrName>ppt_y</p:attrName>
                                        </p:attrNameLst>
                                      </p:cBhvr>
                                      <p:tavLst>
                                        <p:tav tm="0">
                                          <p:val>
                                            <p:strVal val="#ppt_y+.1"/>
                                          </p:val>
                                        </p:tav>
                                        <p:tav tm="100000">
                                          <p:val>
                                            <p:strVal val="#ppt_y"/>
                                          </p:val>
                                        </p:tav>
                                      </p:tavLst>
                                    </p:anim>
                                  </p:childTnLst>
                                </p:cTn>
                              </p:par>
                              <p:par>
                                <p:cTn id="73" presetID="10" presetClass="entr" presetSubtype="0" fill="hold" grpId="0" nodeType="withEffect">
                                  <p:stCondLst>
                                    <p:cond delay="800"/>
                                  </p:stCondLst>
                                  <p:childTnLst>
                                    <p:set>
                                      <p:cBhvr>
                                        <p:cTn id="74" dur="1" fill="hold">
                                          <p:stCondLst>
                                            <p:cond delay="0"/>
                                          </p:stCondLst>
                                        </p:cTn>
                                        <p:tgtEl>
                                          <p:spTgt spid="116">
                                            <p:txEl>
                                              <p:pRg st="0" end="0"/>
                                            </p:txEl>
                                          </p:spTgt>
                                        </p:tgtEl>
                                        <p:attrNameLst>
                                          <p:attrName>style.visibility</p:attrName>
                                        </p:attrNameLst>
                                      </p:cBhvr>
                                      <p:to>
                                        <p:strVal val="visible"/>
                                      </p:to>
                                    </p:set>
                                    <p:animEffect transition="in" filter="fade">
                                      <p:cBhvr>
                                        <p:cTn id="75" dur="500"/>
                                        <p:tgtEl>
                                          <p:spTgt spid="116">
                                            <p:txEl>
                                              <p:pRg st="0" end="0"/>
                                            </p:txEl>
                                          </p:spTgt>
                                        </p:tgtEl>
                                      </p:cBhvr>
                                    </p:animEffect>
                                  </p:childTnLst>
                                </p:cTn>
                              </p:par>
                            </p:childTnLst>
                          </p:cTn>
                        </p:par>
                        <p:par>
                          <p:cTn id="76" fill="hold">
                            <p:stCondLst>
                              <p:cond delay="2500"/>
                            </p:stCondLst>
                            <p:childTnLst>
                              <p:par>
                                <p:cTn id="77" presetID="53" presetClass="entr" presetSubtype="16" fill="hold" grpId="0" nodeType="afterEffect">
                                  <p:stCondLst>
                                    <p:cond delay="0"/>
                                  </p:stCondLst>
                                  <p:childTnLst>
                                    <p:set>
                                      <p:cBhvr>
                                        <p:cTn id="78" dur="1" fill="hold">
                                          <p:stCondLst>
                                            <p:cond delay="0"/>
                                          </p:stCondLst>
                                        </p:cTn>
                                        <p:tgtEl>
                                          <p:spTgt spid="117">
                                            <p:txEl>
                                              <p:pRg st="0" end="0"/>
                                            </p:txEl>
                                          </p:spTgt>
                                        </p:tgtEl>
                                        <p:attrNameLst>
                                          <p:attrName>style.visibility</p:attrName>
                                        </p:attrNameLst>
                                      </p:cBhvr>
                                      <p:to>
                                        <p:strVal val="visible"/>
                                      </p:to>
                                    </p:set>
                                    <p:anim calcmode="lin" valueType="num">
                                      <p:cBhvr>
                                        <p:cTn id="79" dur="300" fill="hold"/>
                                        <p:tgtEl>
                                          <p:spTgt spid="117">
                                            <p:txEl>
                                              <p:pRg st="0" end="0"/>
                                            </p:txEl>
                                          </p:spTgt>
                                        </p:tgtEl>
                                        <p:attrNameLst>
                                          <p:attrName>ppt_w</p:attrName>
                                        </p:attrNameLst>
                                      </p:cBhvr>
                                      <p:tavLst>
                                        <p:tav tm="0">
                                          <p:val>
                                            <p:fltVal val="0"/>
                                          </p:val>
                                        </p:tav>
                                        <p:tav tm="100000">
                                          <p:val>
                                            <p:strVal val="#ppt_w"/>
                                          </p:val>
                                        </p:tav>
                                      </p:tavLst>
                                    </p:anim>
                                    <p:anim calcmode="lin" valueType="num">
                                      <p:cBhvr>
                                        <p:cTn id="80" dur="300" fill="hold"/>
                                        <p:tgtEl>
                                          <p:spTgt spid="117">
                                            <p:txEl>
                                              <p:pRg st="0" end="0"/>
                                            </p:txEl>
                                          </p:spTgt>
                                        </p:tgtEl>
                                        <p:attrNameLst>
                                          <p:attrName>ppt_h</p:attrName>
                                        </p:attrNameLst>
                                      </p:cBhvr>
                                      <p:tavLst>
                                        <p:tav tm="0">
                                          <p:val>
                                            <p:fltVal val="0"/>
                                          </p:val>
                                        </p:tav>
                                        <p:tav tm="100000">
                                          <p:val>
                                            <p:strVal val="#ppt_h"/>
                                          </p:val>
                                        </p:tav>
                                      </p:tavLst>
                                    </p:anim>
                                    <p:animEffect transition="in" filter="fade">
                                      <p:cBhvr>
                                        <p:cTn id="81" dur="300"/>
                                        <p:tgtEl>
                                          <p:spTgt spid="117">
                                            <p:txEl>
                                              <p:pRg st="0" end="0"/>
                                            </p:txEl>
                                          </p:spTgt>
                                        </p:tgtEl>
                                      </p:cBhvr>
                                    </p:animEffect>
                                  </p:childTnLst>
                                </p:cTn>
                              </p:par>
                            </p:childTnLst>
                          </p:cTn>
                        </p:par>
                        <p:par>
                          <p:cTn id="82" fill="hold">
                            <p:stCondLst>
                              <p:cond delay="3000"/>
                            </p:stCondLst>
                            <p:childTnLst>
                              <p:par>
                                <p:cTn id="83" presetID="22" presetClass="entr" presetSubtype="1" fill="hold" nodeType="afterEffect">
                                  <p:stCondLst>
                                    <p:cond delay="0"/>
                                  </p:stCondLst>
                                  <p:childTnLst>
                                    <p:set>
                                      <p:cBhvr>
                                        <p:cTn id="84" dur="1" fill="hold">
                                          <p:stCondLst>
                                            <p:cond delay="0"/>
                                          </p:stCondLst>
                                        </p:cTn>
                                        <p:tgtEl>
                                          <p:spTgt spid="126"/>
                                        </p:tgtEl>
                                        <p:attrNameLst>
                                          <p:attrName>style.visibility</p:attrName>
                                        </p:attrNameLst>
                                      </p:cBhvr>
                                      <p:to>
                                        <p:strVal val="visible"/>
                                      </p:to>
                                    </p:set>
                                    <p:animEffect transition="in" filter="wipe(up)">
                                      <p:cBhvr>
                                        <p:cTn id="85" dur="500"/>
                                        <p:tgtEl>
                                          <p:spTgt spid="126"/>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141"/>
                                        </p:tgtEl>
                                        <p:attrNameLst>
                                          <p:attrName>style.visibility</p:attrName>
                                        </p:attrNameLst>
                                      </p:cBhvr>
                                      <p:to>
                                        <p:strVal val="visible"/>
                                      </p:to>
                                    </p:set>
                                    <p:anim calcmode="lin" valueType="num">
                                      <p:cBhvr>
                                        <p:cTn id="88" dur="500" fill="hold"/>
                                        <p:tgtEl>
                                          <p:spTgt spid="141"/>
                                        </p:tgtEl>
                                        <p:attrNameLst>
                                          <p:attrName>ppt_w</p:attrName>
                                        </p:attrNameLst>
                                      </p:cBhvr>
                                      <p:tavLst>
                                        <p:tav tm="0">
                                          <p:val>
                                            <p:fltVal val="0"/>
                                          </p:val>
                                        </p:tav>
                                        <p:tav tm="100000">
                                          <p:val>
                                            <p:strVal val="#ppt_w"/>
                                          </p:val>
                                        </p:tav>
                                      </p:tavLst>
                                    </p:anim>
                                    <p:anim calcmode="lin" valueType="num">
                                      <p:cBhvr>
                                        <p:cTn id="89" dur="500" fill="hold"/>
                                        <p:tgtEl>
                                          <p:spTgt spid="141"/>
                                        </p:tgtEl>
                                        <p:attrNameLst>
                                          <p:attrName>ppt_h</p:attrName>
                                        </p:attrNameLst>
                                      </p:cBhvr>
                                      <p:tavLst>
                                        <p:tav tm="0">
                                          <p:val>
                                            <p:fltVal val="0"/>
                                          </p:val>
                                        </p:tav>
                                        <p:tav tm="100000">
                                          <p:val>
                                            <p:strVal val="#ppt_h"/>
                                          </p:val>
                                        </p:tav>
                                      </p:tavLst>
                                    </p:anim>
                                    <p:animEffect transition="in" filter="fade">
                                      <p:cBhvr>
                                        <p:cTn id="90" dur="500"/>
                                        <p:tgtEl>
                                          <p:spTgt spid="141"/>
                                        </p:tgtEl>
                                      </p:cBhvr>
                                    </p:animEffect>
                                  </p:childTnLst>
                                </p:cTn>
                              </p:par>
                            </p:childTnLst>
                          </p:cTn>
                        </p:par>
                        <p:par>
                          <p:cTn id="91" fill="hold">
                            <p:stCondLst>
                              <p:cond delay="3500"/>
                            </p:stCondLst>
                            <p:childTnLst>
                              <p:par>
                                <p:cTn id="92" presetID="53" presetClass="entr" presetSubtype="16" fill="hold" grpId="0" nodeType="afterEffect" nodePh="1">
                                  <p:stCondLst>
                                    <p:cond delay="0"/>
                                  </p:stCondLst>
                                  <p:endCondLst>
                                    <p:cond evt="begin" delay="0">
                                      <p:tn val="92"/>
                                    </p:cond>
                                  </p:endCondLst>
                                  <p:childTnLst>
                                    <p:set>
                                      <p:cBhvr>
                                        <p:cTn id="93" dur="1" fill="hold">
                                          <p:stCondLst>
                                            <p:cond delay="0"/>
                                          </p:stCondLst>
                                        </p:cTn>
                                        <p:tgtEl>
                                          <p:spTgt spid="142"/>
                                        </p:tgtEl>
                                        <p:attrNameLst>
                                          <p:attrName>style.visibility</p:attrName>
                                        </p:attrNameLst>
                                      </p:cBhvr>
                                      <p:to>
                                        <p:strVal val="visible"/>
                                      </p:to>
                                    </p:set>
                                    <p:anim calcmode="lin" valueType="num">
                                      <p:cBhvr>
                                        <p:cTn id="94" dur="500" fill="hold"/>
                                        <p:tgtEl>
                                          <p:spTgt spid="142"/>
                                        </p:tgtEl>
                                        <p:attrNameLst>
                                          <p:attrName>ppt_w</p:attrName>
                                        </p:attrNameLst>
                                      </p:cBhvr>
                                      <p:tavLst>
                                        <p:tav tm="0">
                                          <p:val>
                                            <p:fltVal val="0"/>
                                          </p:val>
                                        </p:tav>
                                        <p:tav tm="100000">
                                          <p:val>
                                            <p:strVal val="#ppt_w"/>
                                          </p:val>
                                        </p:tav>
                                      </p:tavLst>
                                    </p:anim>
                                    <p:anim calcmode="lin" valueType="num">
                                      <p:cBhvr>
                                        <p:cTn id="95" dur="500" fill="hold"/>
                                        <p:tgtEl>
                                          <p:spTgt spid="142"/>
                                        </p:tgtEl>
                                        <p:attrNameLst>
                                          <p:attrName>ppt_h</p:attrName>
                                        </p:attrNameLst>
                                      </p:cBhvr>
                                      <p:tavLst>
                                        <p:tav tm="0">
                                          <p:val>
                                            <p:fltVal val="0"/>
                                          </p:val>
                                        </p:tav>
                                        <p:tav tm="100000">
                                          <p:val>
                                            <p:strVal val="#ppt_h"/>
                                          </p:val>
                                        </p:tav>
                                      </p:tavLst>
                                    </p:anim>
                                    <p:animEffect transition="in" filter="fade">
                                      <p:cBhvr>
                                        <p:cTn id="96" dur="500"/>
                                        <p:tgtEl>
                                          <p:spTgt spid="142"/>
                                        </p:tgtEl>
                                      </p:cBhvr>
                                    </p:animEffect>
                                  </p:childTnLst>
                                </p:cTn>
                              </p:par>
                              <p:par>
                                <p:cTn id="97" presetID="42" presetClass="entr" presetSubtype="0" fill="hold" grpId="0" nodeType="withEffect">
                                  <p:stCondLst>
                                    <p:cond delay="200"/>
                                  </p:stCondLst>
                                  <p:childTnLst>
                                    <p:set>
                                      <p:cBhvr>
                                        <p:cTn id="98" dur="1" fill="hold">
                                          <p:stCondLst>
                                            <p:cond delay="0"/>
                                          </p:stCondLst>
                                        </p:cTn>
                                        <p:tgtEl>
                                          <p:spTgt spid="145">
                                            <p:txEl>
                                              <p:pRg st="0" end="0"/>
                                            </p:txEl>
                                          </p:spTgt>
                                        </p:tgtEl>
                                        <p:attrNameLst>
                                          <p:attrName>style.visibility</p:attrName>
                                        </p:attrNameLst>
                                      </p:cBhvr>
                                      <p:to>
                                        <p:strVal val="visible"/>
                                      </p:to>
                                    </p:set>
                                    <p:animEffect transition="in" filter="fade">
                                      <p:cBhvr>
                                        <p:cTn id="99" dur="400"/>
                                        <p:tgtEl>
                                          <p:spTgt spid="145">
                                            <p:txEl>
                                              <p:pRg st="0" end="0"/>
                                            </p:txEl>
                                          </p:spTgt>
                                        </p:tgtEl>
                                      </p:cBhvr>
                                    </p:animEffect>
                                    <p:anim calcmode="lin" valueType="num">
                                      <p:cBhvr>
                                        <p:cTn id="100" dur="400" fill="hold"/>
                                        <p:tgtEl>
                                          <p:spTgt spid="145">
                                            <p:txEl>
                                              <p:pRg st="0" end="0"/>
                                            </p:txEl>
                                          </p:spTgt>
                                        </p:tgtEl>
                                        <p:attrNameLst>
                                          <p:attrName>ppt_x</p:attrName>
                                        </p:attrNameLst>
                                      </p:cBhvr>
                                      <p:tavLst>
                                        <p:tav tm="0">
                                          <p:val>
                                            <p:strVal val="#ppt_x"/>
                                          </p:val>
                                        </p:tav>
                                        <p:tav tm="100000">
                                          <p:val>
                                            <p:strVal val="#ppt_x"/>
                                          </p:val>
                                        </p:tav>
                                      </p:tavLst>
                                    </p:anim>
                                    <p:anim calcmode="lin" valueType="num">
                                      <p:cBhvr>
                                        <p:cTn id="101" dur="400" fill="hold"/>
                                        <p:tgtEl>
                                          <p:spTgt spid="145">
                                            <p:txEl>
                                              <p:pRg st="0" end="0"/>
                                            </p:txEl>
                                          </p:spTgt>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200"/>
                                  </p:stCondLst>
                                  <p:childTnLst>
                                    <p:set>
                                      <p:cBhvr>
                                        <p:cTn id="103" dur="1" fill="hold">
                                          <p:stCondLst>
                                            <p:cond delay="0"/>
                                          </p:stCondLst>
                                        </p:cTn>
                                        <p:tgtEl>
                                          <p:spTgt spid="146">
                                            <p:txEl>
                                              <p:pRg st="0" end="0"/>
                                            </p:txEl>
                                          </p:spTgt>
                                        </p:tgtEl>
                                        <p:attrNameLst>
                                          <p:attrName>style.visibility</p:attrName>
                                        </p:attrNameLst>
                                      </p:cBhvr>
                                      <p:to>
                                        <p:strVal val="visible"/>
                                      </p:to>
                                    </p:set>
                                    <p:animEffect transition="in" filter="fade">
                                      <p:cBhvr>
                                        <p:cTn id="104" dur="500"/>
                                        <p:tgtEl>
                                          <p:spTgt spid="146">
                                            <p:txEl>
                                              <p:pRg st="0" end="0"/>
                                            </p:txEl>
                                          </p:spTgt>
                                        </p:tgtEl>
                                      </p:cBhvr>
                                    </p:animEffect>
                                    <p:anim calcmode="lin" valueType="num">
                                      <p:cBhvr>
                                        <p:cTn id="105" dur="500" fill="hold"/>
                                        <p:tgtEl>
                                          <p:spTgt spid="146">
                                            <p:txEl>
                                              <p:pRg st="0" end="0"/>
                                            </p:txEl>
                                          </p:spTgt>
                                        </p:tgtEl>
                                        <p:attrNameLst>
                                          <p:attrName>ppt_x</p:attrName>
                                        </p:attrNameLst>
                                      </p:cBhvr>
                                      <p:tavLst>
                                        <p:tav tm="0">
                                          <p:val>
                                            <p:strVal val="#ppt_x"/>
                                          </p:val>
                                        </p:tav>
                                        <p:tav tm="100000">
                                          <p:val>
                                            <p:strVal val="#ppt_x"/>
                                          </p:val>
                                        </p:tav>
                                      </p:tavLst>
                                    </p:anim>
                                    <p:anim calcmode="lin" valueType="num">
                                      <p:cBhvr>
                                        <p:cTn id="106" dur="500" fill="hold"/>
                                        <p:tgtEl>
                                          <p:spTgt spid="146">
                                            <p:txEl>
                                              <p:pRg st="0" end="0"/>
                                            </p:txEl>
                                          </p:spTgt>
                                        </p:tgtEl>
                                        <p:attrNameLst>
                                          <p:attrName>ppt_y</p:attrName>
                                        </p:attrNameLst>
                                      </p:cBhvr>
                                      <p:tavLst>
                                        <p:tav tm="0">
                                          <p:val>
                                            <p:strVal val="#ppt_y+.1"/>
                                          </p:val>
                                        </p:tav>
                                        <p:tav tm="100000">
                                          <p:val>
                                            <p:strVal val="#ppt_y"/>
                                          </p:val>
                                        </p:tav>
                                      </p:tavLst>
                                    </p:anim>
                                  </p:childTnLst>
                                </p:cTn>
                              </p:par>
                              <p:par>
                                <p:cTn id="107" presetID="10" presetClass="entr" presetSubtype="0" fill="hold" grpId="0" nodeType="withEffect">
                                  <p:stCondLst>
                                    <p:cond delay="800"/>
                                  </p:stCondLst>
                                  <p:childTnLst>
                                    <p:set>
                                      <p:cBhvr>
                                        <p:cTn id="108" dur="1" fill="hold">
                                          <p:stCondLst>
                                            <p:cond delay="0"/>
                                          </p:stCondLst>
                                        </p:cTn>
                                        <p:tgtEl>
                                          <p:spTgt spid="147">
                                            <p:txEl>
                                              <p:pRg st="0" end="0"/>
                                            </p:txEl>
                                          </p:spTgt>
                                        </p:tgtEl>
                                        <p:attrNameLst>
                                          <p:attrName>style.visibility</p:attrName>
                                        </p:attrNameLst>
                                      </p:cBhvr>
                                      <p:to>
                                        <p:strVal val="visible"/>
                                      </p:to>
                                    </p:set>
                                    <p:animEffect transition="in" filter="fade">
                                      <p:cBhvr>
                                        <p:cTn id="109" dur="500"/>
                                        <p:tgtEl>
                                          <p:spTgt spid="147">
                                            <p:txEl>
                                              <p:pRg st="0" end="0"/>
                                            </p:txEl>
                                          </p:spTgt>
                                        </p:tgtEl>
                                      </p:cBhvr>
                                    </p:animEffect>
                                  </p:childTnLst>
                                </p:cTn>
                              </p:par>
                            </p:childTnLst>
                          </p:cTn>
                        </p:par>
                        <p:par>
                          <p:cTn id="110" fill="hold">
                            <p:stCondLst>
                              <p:cond delay="4000"/>
                            </p:stCondLst>
                            <p:childTnLst>
                              <p:par>
                                <p:cTn id="111" presetID="53" presetClass="entr" presetSubtype="16" fill="hold" grpId="0" nodeType="afterEffect">
                                  <p:stCondLst>
                                    <p:cond delay="0"/>
                                  </p:stCondLst>
                                  <p:childTnLst>
                                    <p:set>
                                      <p:cBhvr>
                                        <p:cTn id="112" dur="1" fill="hold">
                                          <p:stCondLst>
                                            <p:cond delay="0"/>
                                          </p:stCondLst>
                                        </p:cTn>
                                        <p:tgtEl>
                                          <p:spTgt spid="148">
                                            <p:txEl>
                                              <p:pRg st="0" end="0"/>
                                            </p:txEl>
                                          </p:spTgt>
                                        </p:tgtEl>
                                        <p:attrNameLst>
                                          <p:attrName>style.visibility</p:attrName>
                                        </p:attrNameLst>
                                      </p:cBhvr>
                                      <p:to>
                                        <p:strVal val="visible"/>
                                      </p:to>
                                    </p:set>
                                    <p:anim calcmode="lin" valueType="num">
                                      <p:cBhvr>
                                        <p:cTn id="113" dur="300" fill="hold"/>
                                        <p:tgtEl>
                                          <p:spTgt spid="148">
                                            <p:txEl>
                                              <p:pRg st="0" end="0"/>
                                            </p:txEl>
                                          </p:spTgt>
                                        </p:tgtEl>
                                        <p:attrNameLst>
                                          <p:attrName>ppt_w</p:attrName>
                                        </p:attrNameLst>
                                      </p:cBhvr>
                                      <p:tavLst>
                                        <p:tav tm="0">
                                          <p:val>
                                            <p:fltVal val="0"/>
                                          </p:val>
                                        </p:tav>
                                        <p:tav tm="100000">
                                          <p:val>
                                            <p:strVal val="#ppt_w"/>
                                          </p:val>
                                        </p:tav>
                                      </p:tavLst>
                                    </p:anim>
                                    <p:anim calcmode="lin" valueType="num">
                                      <p:cBhvr>
                                        <p:cTn id="114" dur="300" fill="hold"/>
                                        <p:tgtEl>
                                          <p:spTgt spid="148">
                                            <p:txEl>
                                              <p:pRg st="0" end="0"/>
                                            </p:txEl>
                                          </p:spTgt>
                                        </p:tgtEl>
                                        <p:attrNameLst>
                                          <p:attrName>ppt_h</p:attrName>
                                        </p:attrNameLst>
                                      </p:cBhvr>
                                      <p:tavLst>
                                        <p:tav tm="0">
                                          <p:val>
                                            <p:fltVal val="0"/>
                                          </p:val>
                                        </p:tav>
                                        <p:tav tm="100000">
                                          <p:val>
                                            <p:strVal val="#ppt_h"/>
                                          </p:val>
                                        </p:tav>
                                      </p:tavLst>
                                    </p:anim>
                                    <p:animEffect transition="in" filter="fade">
                                      <p:cBhvr>
                                        <p:cTn id="115" dur="300"/>
                                        <p:tgtEl>
                                          <p:spTgt spid="148">
                                            <p:txEl>
                                              <p:pRg st="0" end="0"/>
                                            </p:txEl>
                                          </p:spTgt>
                                        </p:tgtEl>
                                      </p:cBhvr>
                                    </p:animEffect>
                                  </p:childTnLst>
                                </p:cTn>
                              </p:par>
                            </p:childTnLst>
                          </p:cTn>
                        </p:par>
                        <p:par>
                          <p:cTn id="116" fill="hold">
                            <p:stCondLst>
                              <p:cond delay="4500"/>
                            </p:stCondLst>
                            <p:childTnLst>
                              <p:par>
                                <p:cTn id="117" presetID="22" presetClass="entr" presetSubtype="1" fill="hold" nodeType="afterEffect">
                                  <p:stCondLst>
                                    <p:cond delay="0"/>
                                  </p:stCondLst>
                                  <p:childTnLst>
                                    <p:set>
                                      <p:cBhvr>
                                        <p:cTn id="118" dur="1" fill="hold">
                                          <p:stCondLst>
                                            <p:cond delay="0"/>
                                          </p:stCondLst>
                                        </p:cTn>
                                        <p:tgtEl>
                                          <p:spTgt spid="153"/>
                                        </p:tgtEl>
                                        <p:attrNameLst>
                                          <p:attrName>style.visibility</p:attrName>
                                        </p:attrNameLst>
                                      </p:cBhvr>
                                      <p:to>
                                        <p:strVal val="visible"/>
                                      </p:to>
                                    </p:set>
                                    <p:animEffect transition="in" filter="wipe(up)">
                                      <p:cBhvr>
                                        <p:cTn id="119" dur="500"/>
                                        <p:tgtEl>
                                          <p:spTgt spid="153"/>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60"/>
                                        </p:tgtEl>
                                        <p:attrNameLst>
                                          <p:attrName>style.visibility</p:attrName>
                                        </p:attrNameLst>
                                      </p:cBhvr>
                                      <p:to>
                                        <p:strVal val="visible"/>
                                      </p:to>
                                    </p:set>
                                    <p:anim calcmode="lin" valueType="num">
                                      <p:cBhvr>
                                        <p:cTn id="122" dur="500" fill="hold"/>
                                        <p:tgtEl>
                                          <p:spTgt spid="160"/>
                                        </p:tgtEl>
                                        <p:attrNameLst>
                                          <p:attrName>ppt_w</p:attrName>
                                        </p:attrNameLst>
                                      </p:cBhvr>
                                      <p:tavLst>
                                        <p:tav tm="0">
                                          <p:val>
                                            <p:fltVal val="0"/>
                                          </p:val>
                                        </p:tav>
                                        <p:tav tm="100000">
                                          <p:val>
                                            <p:strVal val="#ppt_w"/>
                                          </p:val>
                                        </p:tav>
                                      </p:tavLst>
                                    </p:anim>
                                    <p:anim calcmode="lin" valueType="num">
                                      <p:cBhvr>
                                        <p:cTn id="123" dur="500" fill="hold"/>
                                        <p:tgtEl>
                                          <p:spTgt spid="160"/>
                                        </p:tgtEl>
                                        <p:attrNameLst>
                                          <p:attrName>ppt_h</p:attrName>
                                        </p:attrNameLst>
                                      </p:cBhvr>
                                      <p:tavLst>
                                        <p:tav tm="0">
                                          <p:val>
                                            <p:fltVal val="0"/>
                                          </p:val>
                                        </p:tav>
                                        <p:tav tm="100000">
                                          <p:val>
                                            <p:strVal val="#ppt_h"/>
                                          </p:val>
                                        </p:tav>
                                      </p:tavLst>
                                    </p:anim>
                                    <p:animEffect transition="in" filter="fade">
                                      <p:cBhvr>
                                        <p:cTn id="124" dur="500"/>
                                        <p:tgtEl>
                                          <p:spTgt spid="160"/>
                                        </p:tgtEl>
                                      </p:cBhvr>
                                    </p:animEffect>
                                  </p:childTnLst>
                                </p:cTn>
                              </p:par>
                            </p:childTnLst>
                          </p:cTn>
                        </p:par>
                        <p:par>
                          <p:cTn id="125" fill="hold">
                            <p:stCondLst>
                              <p:cond delay="5000"/>
                            </p:stCondLst>
                            <p:childTnLst>
                              <p:par>
                                <p:cTn id="126" presetID="53" presetClass="entr" presetSubtype="16" fill="hold" grpId="0" nodeType="afterEffect" nodePh="1">
                                  <p:stCondLst>
                                    <p:cond delay="0"/>
                                  </p:stCondLst>
                                  <p:endCondLst>
                                    <p:cond evt="begin" delay="0">
                                      <p:tn val="126"/>
                                    </p:cond>
                                  </p:endCondLst>
                                  <p:childTnLst>
                                    <p:set>
                                      <p:cBhvr>
                                        <p:cTn id="127" dur="1" fill="hold">
                                          <p:stCondLst>
                                            <p:cond delay="0"/>
                                          </p:stCondLst>
                                        </p:cTn>
                                        <p:tgtEl>
                                          <p:spTgt spid="161"/>
                                        </p:tgtEl>
                                        <p:attrNameLst>
                                          <p:attrName>style.visibility</p:attrName>
                                        </p:attrNameLst>
                                      </p:cBhvr>
                                      <p:to>
                                        <p:strVal val="visible"/>
                                      </p:to>
                                    </p:set>
                                    <p:anim calcmode="lin" valueType="num">
                                      <p:cBhvr>
                                        <p:cTn id="128" dur="500" fill="hold"/>
                                        <p:tgtEl>
                                          <p:spTgt spid="161"/>
                                        </p:tgtEl>
                                        <p:attrNameLst>
                                          <p:attrName>ppt_w</p:attrName>
                                        </p:attrNameLst>
                                      </p:cBhvr>
                                      <p:tavLst>
                                        <p:tav tm="0">
                                          <p:val>
                                            <p:fltVal val="0"/>
                                          </p:val>
                                        </p:tav>
                                        <p:tav tm="100000">
                                          <p:val>
                                            <p:strVal val="#ppt_w"/>
                                          </p:val>
                                        </p:tav>
                                      </p:tavLst>
                                    </p:anim>
                                    <p:anim calcmode="lin" valueType="num">
                                      <p:cBhvr>
                                        <p:cTn id="129" dur="500" fill="hold"/>
                                        <p:tgtEl>
                                          <p:spTgt spid="161"/>
                                        </p:tgtEl>
                                        <p:attrNameLst>
                                          <p:attrName>ppt_h</p:attrName>
                                        </p:attrNameLst>
                                      </p:cBhvr>
                                      <p:tavLst>
                                        <p:tav tm="0">
                                          <p:val>
                                            <p:fltVal val="0"/>
                                          </p:val>
                                        </p:tav>
                                        <p:tav tm="100000">
                                          <p:val>
                                            <p:strVal val="#ppt_h"/>
                                          </p:val>
                                        </p:tav>
                                      </p:tavLst>
                                    </p:anim>
                                    <p:animEffect transition="in" filter="fade">
                                      <p:cBhvr>
                                        <p:cTn id="130" dur="500"/>
                                        <p:tgtEl>
                                          <p:spTgt spid="161"/>
                                        </p:tgtEl>
                                      </p:cBhvr>
                                    </p:animEffect>
                                  </p:childTnLst>
                                </p:cTn>
                              </p:par>
                              <p:par>
                                <p:cTn id="131" presetID="42" presetClass="entr" presetSubtype="0" fill="hold" grpId="0" nodeType="withEffect">
                                  <p:stCondLst>
                                    <p:cond delay="200"/>
                                  </p:stCondLst>
                                  <p:childTnLst>
                                    <p:set>
                                      <p:cBhvr>
                                        <p:cTn id="132" dur="1" fill="hold">
                                          <p:stCondLst>
                                            <p:cond delay="0"/>
                                          </p:stCondLst>
                                        </p:cTn>
                                        <p:tgtEl>
                                          <p:spTgt spid="162">
                                            <p:txEl>
                                              <p:pRg st="0" end="0"/>
                                            </p:txEl>
                                          </p:spTgt>
                                        </p:tgtEl>
                                        <p:attrNameLst>
                                          <p:attrName>style.visibility</p:attrName>
                                        </p:attrNameLst>
                                      </p:cBhvr>
                                      <p:to>
                                        <p:strVal val="visible"/>
                                      </p:to>
                                    </p:set>
                                    <p:animEffect transition="in" filter="fade">
                                      <p:cBhvr>
                                        <p:cTn id="133" dur="400"/>
                                        <p:tgtEl>
                                          <p:spTgt spid="162">
                                            <p:txEl>
                                              <p:pRg st="0" end="0"/>
                                            </p:txEl>
                                          </p:spTgt>
                                        </p:tgtEl>
                                      </p:cBhvr>
                                    </p:animEffect>
                                    <p:anim calcmode="lin" valueType="num">
                                      <p:cBhvr>
                                        <p:cTn id="134" dur="400" fill="hold"/>
                                        <p:tgtEl>
                                          <p:spTgt spid="162">
                                            <p:txEl>
                                              <p:pRg st="0" end="0"/>
                                            </p:txEl>
                                          </p:spTgt>
                                        </p:tgtEl>
                                        <p:attrNameLst>
                                          <p:attrName>ppt_x</p:attrName>
                                        </p:attrNameLst>
                                      </p:cBhvr>
                                      <p:tavLst>
                                        <p:tav tm="0">
                                          <p:val>
                                            <p:strVal val="#ppt_x"/>
                                          </p:val>
                                        </p:tav>
                                        <p:tav tm="100000">
                                          <p:val>
                                            <p:strVal val="#ppt_x"/>
                                          </p:val>
                                        </p:tav>
                                      </p:tavLst>
                                    </p:anim>
                                    <p:anim calcmode="lin" valueType="num">
                                      <p:cBhvr>
                                        <p:cTn id="135" dur="400" fill="hold"/>
                                        <p:tgtEl>
                                          <p:spTgt spid="162">
                                            <p:txEl>
                                              <p:pRg st="0" end="0"/>
                                            </p:txEl>
                                          </p:spTgt>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200"/>
                                  </p:stCondLst>
                                  <p:childTnLst>
                                    <p:set>
                                      <p:cBhvr>
                                        <p:cTn id="137" dur="1" fill="hold">
                                          <p:stCondLst>
                                            <p:cond delay="0"/>
                                          </p:stCondLst>
                                        </p:cTn>
                                        <p:tgtEl>
                                          <p:spTgt spid="163">
                                            <p:txEl>
                                              <p:pRg st="0" end="0"/>
                                            </p:txEl>
                                          </p:spTgt>
                                        </p:tgtEl>
                                        <p:attrNameLst>
                                          <p:attrName>style.visibility</p:attrName>
                                        </p:attrNameLst>
                                      </p:cBhvr>
                                      <p:to>
                                        <p:strVal val="visible"/>
                                      </p:to>
                                    </p:set>
                                    <p:animEffect transition="in" filter="fade">
                                      <p:cBhvr>
                                        <p:cTn id="138" dur="500"/>
                                        <p:tgtEl>
                                          <p:spTgt spid="163">
                                            <p:txEl>
                                              <p:pRg st="0" end="0"/>
                                            </p:txEl>
                                          </p:spTgt>
                                        </p:tgtEl>
                                      </p:cBhvr>
                                    </p:animEffect>
                                    <p:anim calcmode="lin" valueType="num">
                                      <p:cBhvr>
                                        <p:cTn id="139" dur="500" fill="hold"/>
                                        <p:tgtEl>
                                          <p:spTgt spid="163">
                                            <p:txEl>
                                              <p:pRg st="0" end="0"/>
                                            </p:txEl>
                                          </p:spTgt>
                                        </p:tgtEl>
                                        <p:attrNameLst>
                                          <p:attrName>ppt_x</p:attrName>
                                        </p:attrNameLst>
                                      </p:cBhvr>
                                      <p:tavLst>
                                        <p:tav tm="0">
                                          <p:val>
                                            <p:strVal val="#ppt_x"/>
                                          </p:val>
                                        </p:tav>
                                        <p:tav tm="100000">
                                          <p:val>
                                            <p:strVal val="#ppt_x"/>
                                          </p:val>
                                        </p:tav>
                                      </p:tavLst>
                                    </p:anim>
                                    <p:anim calcmode="lin" valueType="num">
                                      <p:cBhvr>
                                        <p:cTn id="140" dur="500" fill="hold"/>
                                        <p:tgtEl>
                                          <p:spTgt spid="163">
                                            <p:txEl>
                                              <p:pRg st="0" end="0"/>
                                            </p:txEl>
                                          </p:spTgt>
                                        </p:tgtEl>
                                        <p:attrNameLst>
                                          <p:attrName>ppt_y</p:attrName>
                                        </p:attrNameLst>
                                      </p:cBhvr>
                                      <p:tavLst>
                                        <p:tav tm="0">
                                          <p:val>
                                            <p:strVal val="#ppt_y+.1"/>
                                          </p:val>
                                        </p:tav>
                                        <p:tav tm="100000">
                                          <p:val>
                                            <p:strVal val="#ppt_y"/>
                                          </p:val>
                                        </p:tav>
                                      </p:tavLst>
                                    </p:anim>
                                  </p:childTnLst>
                                </p:cTn>
                              </p:par>
                              <p:par>
                                <p:cTn id="141" presetID="10" presetClass="entr" presetSubtype="0" fill="hold" grpId="0" nodeType="withEffect">
                                  <p:stCondLst>
                                    <p:cond delay="800"/>
                                  </p:stCondLst>
                                  <p:childTnLst>
                                    <p:set>
                                      <p:cBhvr>
                                        <p:cTn id="142" dur="1" fill="hold">
                                          <p:stCondLst>
                                            <p:cond delay="0"/>
                                          </p:stCondLst>
                                        </p:cTn>
                                        <p:tgtEl>
                                          <p:spTgt spid="164">
                                            <p:txEl>
                                              <p:pRg st="0" end="0"/>
                                            </p:txEl>
                                          </p:spTgt>
                                        </p:tgtEl>
                                        <p:attrNameLst>
                                          <p:attrName>style.visibility</p:attrName>
                                        </p:attrNameLst>
                                      </p:cBhvr>
                                      <p:to>
                                        <p:strVal val="visible"/>
                                      </p:to>
                                    </p:set>
                                    <p:animEffect transition="in" filter="fade">
                                      <p:cBhvr>
                                        <p:cTn id="143" dur="500"/>
                                        <p:tgtEl>
                                          <p:spTgt spid="164">
                                            <p:txEl>
                                              <p:pRg st="0" end="0"/>
                                            </p:txEl>
                                          </p:spTgt>
                                        </p:tgtEl>
                                      </p:cBhvr>
                                    </p:animEffect>
                                  </p:childTnLst>
                                </p:cTn>
                              </p:par>
                            </p:childTnLst>
                          </p:cTn>
                        </p:par>
                        <p:par>
                          <p:cTn id="144" fill="hold">
                            <p:stCondLst>
                              <p:cond delay="5500"/>
                            </p:stCondLst>
                            <p:childTnLst>
                              <p:par>
                                <p:cTn id="145" presetID="53" presetClass="entr" presetSubtype="16" fill="hold" grpId="0" nodeType="afterEffect">
                                  <p:stCondLst>
                                    <p:cond delay="0"/>
                                  </p:stCondLst>
                                  <p:childTnLst>
                                    <p:set>
                                      <p:cBhvr>
                                        <p:cTn id="146" dur="1" fill="hold">
                                          <p:stCondLst>
                                            <p:cond delay="0"/>
                                          </p:stCondLst>
                                        </p:cTn>
                                        <p:tgtEl>
                                          <p:spTgt spid="165">
                                            <p:txEl>
                                              <p:pRg st="0" end="0"/>
                                            </p:txEl>
                                          </p:spTgt>
                                        </p:tgtEl>
                                        <p:attrNameLst>
                                          <p:attrName>style.visibility</p:attrName>
                                        </p:attrNameLst>
                                      </p:cBhvr>
                                      <p:to>
                                        <p:strVal val="visible"/>
                                      </p:to>
                                    </p:set>
                                    <p:anim calcmode="lin" valueType="num">
                                      <p:cBhvr>
                                        <p:cTn id="147" dur="300" fill="hold"/>
                                        <p:tgtEl>
                                          <p:spTgt spid="165">
                                            <p:txEl>
                                              <p:pRg st="0" end="0"/>
                                            </p:txEl>
                                          </p:spTgt>
                                        </p:tgtEl>
                                        <p:attrNameLst>
                                          <p:attrName>ppt_w</p:attrName>
                                        </p:attrNameLst>
                                      </p:cBhvr>
                                      <p:tavLst>
                                        <p:tav tm="0">
                                          <p:val>
                                            <p:fltVal val="0"/>
                                          </p:val>
                                        </p:tav>
                                        <p:tav tm="100000">
                                          <p:val>
                                            <p:strVal val="#ppt_w"/>
                                          </p:val>
                                        </p:tav>
                                      </p:tavLst>
                                    </p:anim>
                                    <p:anim calcmode="lin" valueType="num">
                                      <p:cBhvr>
                                        <p:cTn id="148" dur="300" fill="hold"/>
                                        <p:tgtEl>
                                          <p:spTgt spid="165">
                                            <p:txEl>
                                              <p:pRg st="0" end="0"/>
                                            </p:txEl>
                                          </p:spTgt>
                                        </p:tgtEl>
                                        <p:attrNameLst>
                                          <p:attrName>ppt_h</p:attrName>
                                        </p:attrNameLst>
                                      </p:cBhvr>
                                      <p:tavLst>
                                        <p:tav tm="0">
                                          <p:val>
                                            <p:fltVal val="0"/>
                                          </p:val>
                                        </p:tav>
                                        <p:tav tm="100000">
                                          <p:val>
                                            <p:strVal val="#ppt_h"/>
                                          </p:val>
                                        </p:tav>
                                      </p:tavLst>
                                    </p:anim>
                                    <p:animEffect transition="in" filter="fade">
                                      <p:cBhvr>
                                        <p:cTn id="149" dur="300"/>
                                        <p:tgtEl>
                                          <p:spTgt spid="1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40" grpId="0" animBg="1"/>
      <p:bldP spid="41" grpId="0"/>
      <p:bldP spid="69" grpId="0" build="p">
        <p:tmplLst>
          <p:tmpl lvl="1">
            <p:tnLst>
              <p:par>
                <p:cTn presetID="42" presetClass="entr" presetSubtype="0" fill="hold" nodeType="withEffect">
                  <p:stCondLst>
                    <p:cond delay="200"/>
                  </p:stCondLst>
                  <p:childTnLst>
                    <p:set>
                      <p:cBhvr>
                        <p:cTn dur="1" fill="hold">
                          <p:stCondLst>
                            <p:cond delay="0"/>
                          </p:stCondLst>
                        </p:cTn>
                        <p:tgtEl>
                          <p:spTgt spid="69"/>
                        </p:tgtEl>
                        <p:attrNameLst>
                          <p:attrName>style.visibility</p:attrName>
                        </p:attrNameLst>
                      </p:cBhvr>
                      <p:to>
                        <p:strVal val="visible"/>
                      </p:to>
                    </p:set>
                    <p:animEffect transition="in" filter="fade">
                      <p:cBhvr>
                        <p:cTn dur="400"/>
                        <p:tgtEl>
                          <p:spTgt spid="69"/>
                        </p:tgtEl>
                      </p:cBhvr>
                    </p:animEffect>
                    <p:anim calcmode="lin" valueType="num">
                      <p:cBhvr>
                        <p:cTn dur="400" fill="hold"/>
                        <p:tgtEl>
                          <p:spTgt spid="69"/>
                        </p:tgtEl>
                        <p:attrNameLst>
                          <p:attrName>ppt_x</p:attrName>
                        </p:attrNameLst>
                      </p:cBhvr>
                      <p:tavLst>
                        <p:tav tm="0">
                          <p:val>
                            <p:strVal val="#ppt_x"/>
                          </p:val>
                        </p:tav>
                        <p:tav tm="100000">
                          <p:val>
                            <p:strVal val="#ppt_x"/>
                          </p:val>
                        </p:tav>
                      </p:tavLst>
                    </p:anim>
                    <p:anim calcmode="lin" valueType="num">
                      <p:cBhvr>
                        <p:cTn dur="400" fill="hold"/>
                        <p:tgtEl>
                          <p:spTgt spid="69"/>
                        </p:tgtEl>
                        <p:attrNameLst>
                          <p:attrName>ppt_y</p:attrName>
                        </p:attrNameLst>
                      </p:cBhvr>
                      <p:tavLst>
                        <p:tav tm="0">
                          <p:val>
                            <p:strVal val="#ppt_y+.1"/>
                          </p:val>
                        </p:tav>
                        <p:tav tm="100000">
                          <p:val>
                            <p:strVal val="#ppt_y"/>
                          </p:val>
                        </p:tav>
                      </p:tavLst>
                    </p:anim>
                  </p:childTnLst>
                </p:cTn>
              </p:par>
            </p:tnLst>
          </p:tmpl>
        </p:tmplLst>
      </p:bldP>
      <p:bldP spid="70" grpId="0" build="p">
        <p:tmplLst>
          <p:tmpl lvl="1">
            <p:tnLst>
              <p:par>
                <p:cTn presetID="42" presetClass="entr" presetSubtype="0" fill="hold" nodeType="withEffect">
                  <p:stCondLst>
                    <p:cond delay="2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anim calcmode="lin" valueType="num">
                      <p:cBhvr>
                        <p:cTn dur="500" fill="hold"/>
                        <p:tgtEl>
                          <p:spTgt spid="70"/>
                        </p:tgtEl>
                        <p:attrNameLst>
                          <p:attrName>ppt_x</p:attrName>
                        </p:attrNameLst>
                      </p:cBhvr>
                      <p:tavLst>
                        <p:tav tm="0">
                          <p:val>
                            <p:strVal val="#ppt_x"/>
                          </p:val>
                        </p:tav>
                        <p:tav tm="100000">
                          <p:val>
                            <p:strVal val="#ppt_x"/>
                          </p:val>
                        </p:tav>
                      </p:tavLst>
                    </p:anim>
                    <p:anim calcmode="lin" valueType="num">
                      <p:cBhvr>
                        <p:cTn dur="500" fill="hold"/>
                        <p:tgtEl>
                          <p:spTgt spid="70"/>
                        </p:tgtEl>
                        <p:attrNameLst>
                          <p:attrName>ppt_y</p:attrName>
                        </p:attrNameLst>
                      </p:cBhvr>
                      <p:tavLst>
                        <p:tav tm="0">
                          <p:val>
                            <p:strVal val="#ppt_y+.1"/>
                          </p:val>
                        </p:tav>
                        <p:tav tm="100000">
                          <p:val>
                            <p:strVal val="#ppt_y"/>
                          </p:val>
                        </p:tav>
                      </p:tavLst>
                    </p:anim>
                  </p:childTnLst>
                </p:cTn>
              </p:par>
            </p:tnLst>
          </p:tmpl>
        </p:tmplLst>
      </p:bldP>
      <p:bldP spid="71" grpId="0" build="p">
        <p:tmplLst>
          <p:tmpl lvl="1">
            <p:tnLst>
              <p:par>
                <p:cTn presetID="10" presetClass="entr" presetSubtype="0" fill="hold" nodeType="withEffect">
                  <p:stCondLst>
                    <p:cond delay="8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build="p">
        <p:tmplLst>
          <p:tmpl lvl="1">
            <p:tnLst>
              <p:par>
                <p:cTn presetID="53" presetClass="entr" presetSubtype="16"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 calcmode="lin" valueType="num">
                      <p:cBhvr>
                        <p:cTn dur="300" fill="hold"/>
                        <p:tgtEl>
                          <p:spTgt spid="72"/>
                        </p:tgtEl>
                        <p:attrNameLst>
                          <p:attrName>ppt_w</p:attrName>
                        </p:attrNameLst>
                      </p:cBhvr>
                      <p:tavLst>
                        <p:tav tm="0">
                          <p:val>
                            <p:fltVal val="0"/>
                          </p:val>
                        </p:tav>
                        <p:tav tm="100000">
                          <p:val>
                            <p:strVal val="#ppt_w"/>
                          </p:val>
                        </p:tav>
                      </p:tavLst>
                    </p:anim>
                    <p:anim calcmode="lin" valueType="num">
                      <p:cBhvr>
                        <p:cTn dur="300" fill="hold"/>
                        <p:tgtEl>
                          <p:spTgt spid="72"/>
                        </p:tgtEl>
                        <p:attrNameLst>
                          <p:attrName>ppt_h</p:attrName>
                        </p:attrNameLst>
                      </p:cBhvr>
                      <p:tavLst>
                        <p:tav tm="0">
                          <p:val>
                            <p:fltVal val="0"/>
                          </p:val>
                        </p:tav>
                        <p:tav tm="100000">
                          <p:val>
                            <p:strVal val="#ppt_h"/>
                          </p:val>
                        </p:tav>
                      </p:tavLst>
                    </p:anim>
                    <p:animEffect transition="in" filter="fade">
                      <p:cBhvr>
                        <p:cTn dur="300"/>
                        <p:tgtEl>
                          <p:spTgt spid="72"/>
                        </p:tgtEl>
                      </p:cBhvr>
                    </p:animEffect>
                  </p:childTnLst>
                </p:cTn>
              </p:par>
            </p:tnLst>
          </p:tmpl>
        </p:tmplLst>
      </p:bldP>
      <p:bldP spid="108" grpId="0" animBg="1"/>
      <p:bldP spid="109" grpId="0"/>
      <p:bldP spid="114" grpId="0" build="p">
        <p:tmplLst>
          <p:tmpl lvl="1">
            <p:tnLst>
              <p:par>
                <p:cTn presetID="42" presetClass="entr" presetSubtype="0" fill="hold" nodeType="withEffect">
                  <p:stCondLst>
                    <p:cond delay="200"/>
                  </p:stCondLst>
                  <p:childTnLst>
                    <p:set>
                      <p:cBhvr>
                        <p:cTn dur="1" fill="hold">
                          <p:stCondLst>
                            <p:cond delay="0"/>
                          </p:stCondLst>
                        </p:cTn>
                        <p:tgtEl>
                          <p:spTgt spid="114"/>
                        </p:tgtEl>
                        <p:attrNameLst>
                          <p:attrName>style.visibility</p:attrName>
                        </p:attrNameLst>
                      </p:cBhvr>
                      <p:to>
                        <p:strVal val="visible"/>
                      </p:to>
                    </p:set>
                    <p:animEffect transition="in" filter="fade">
                      <p:cBhvr>
                        <p:cTn dur="400"/>
                        <p:tgtEl>
                          <p:spTgt spid="114"/>
                        </p:tgtEl>
                      </p:cBhvr>
                    </p:animEffect>
                    <p:anim calcmode="lin" valueType="num">
                      <p:cBhvr>
                        <p:cTn dur="400" fill="hold"/>
                        <p:tgtEl>
                          <p:spTgt spid="114"/>
                        </p:tgtEl>
                        <p:attrNameLst>
                          <p:attrName>ppt_x</p:attrName>
                        </p:attrNameLst>
                      </p:cBhvr>
                      <p:tavLst>
                        <p:tav tm="0">
                          <p:val>
                            <p:strVal val="#ppt_x"/>
                          </p:val>
                        </p:tav>
                        <p:tav tm="100000">
                          <p:val>
                            <p:strVal val="#ppt_x"/>
                          </p:val>
                        </p:tav>
                      </p:tavLst>
                    </p:anim>
                    <p:anim calcmode="lin" valueType="num">
                      <p:cBhvr>
                        <p:cTn dur="400" fill="hold"/>
                        <p:tgtEl>
                          <p:spTgt spid="114"/>
                        </p:tgtEl>
                        <p:attrNameLst>
                          <p:attrName>ppt_y</p:attrName>
                        </p:attrNameLst>
                      </p:cBhvr>
                      <p:tavLst>
                        <p:tav tm="0">
                          <p:val>
                            <p:strVal val="#ppt_y+.1"/>
                          </p:val>
                        </p:tav>
                        <p:tav tm="100000">
                          <p:val>
                            <p:strVal val="#ppt_y"/>
                          </p:val>
                        </p:tav>
                      </p:tavLst>
                    </p:anim>
                  </p:childTnLst>
                </p:cTn>
              </p:par>
            </p:tnLst>
          </p:tmpl>
        </p:tmplLst>
      </p:bldP>
      <p:bldP spid="115" grpId="0" build="p">
        <p:tmplLst>
          <p:tmpl lvl="1">
            <p:tnLst>
              <p:par>
                <p:cTn presetID="42" presetClass="entr" presetSubtype="0" fill="hold" nodeType="withEffect">
                  <p:stCondLst>
                    <p:cond delay="200"/>
                  </p:stCondLst>
                  <p:childTnLst>
                    <p:set>
                      <p:cBhvr>
                        <p:cTn dur="1" fill="hold">
                          <p:stCondLst>
                            <p:cond delay="0"/>
                          </p:stCondLst>
                        </p:cTn>
                        <p:tgtEl>
                          <p:spTgt spid="115"/>
                        </p:tgtEl>
                        <p:attrNameLst>
                          <p:attrName>style.visibility</p:attrName>
                        </p:attrNameLst>
                      </p:cBhvr>
                      <p:to>
                        <p:strVal val="visible"/>
                      </p:to>
                    </p:set>
                    <p:animEffect transition="in" filter="fade">
                      <p:cBhvr>
                        <p:cTn dur="500"/>
                        <p:tgtEl>
                          <p:spTgt spid="115"/>
                        </p:tgtEl>
                      </p:cBhvr>
                    </p:animEffect>
                    <p:anim calcmode="lin" valueType="num">
                      <p:cBhvr>
                        <p:cTn dur="500" fill="hold"/>
                        <p:tgtEl>
                          <p:spTgt spid="115"/>
                        </p:tgtEl>
                        <p:attrNameLst>
                          <p:attrName>ppt_x</p:attrName>
                        </p:attrNameLst>
                      </p:cBhvr>
                      <p:tavLst>
                        <p:tav tm="0">
                          <p:val>
                            <p:strVal val="#ppt_x"/>
                          </p:val>
                        </p:tav>
                        <p:tav tm="100000">
                          <p:val>
                            <p:strVal val="#ppt_x"/>
                          </p:val>
                        </p:tav>
                      </p:tavLst>
                    </p:anim>
                    <p:anim calcmode="lin" valueType="num">
                      <p:cBhvr>
                        <p:cTn dur="500" fill="hold"/>
                        <p:tgtEl>
                          <p:spTgt spid="115"/>
                        </p:tgtEl>
                        <p:attrNameLst>
                          <p:attrName>ppt_y</p:attrName>
                        </p:attrNameLst>
                      </p:cBhvr>
                      <p:tavLst>
                        <p:tav tm="0">
                          <p:val>
                            <p:strVal val="#ppt_y+.1"/>
                          </p:val>
                        </p:tav>
                        <p:tav tm="100000">
                          <p:val>
                            <p:strVal val="#ppt_y"/>
                          </p:val>
                        </p:tav>
                      </p:tavLst>
                    </p:anim>
                  </p:childTnLst>
                </p:cTn>
              </p:par>
            </p:tnLst>
          </p:tmpl>
        </p:tmplLst>
      </p:bldP>
      <p:bldP spid="116" grpId="0" build="p">
        <p:tmplLst>
          <p:tmpl lvl="1">
            <p:tnLst>
              <p:par>
                <p:cTn presetID="10" presetClass="entr" presetSubtype="0" fill="hold" nodeType="withEffect">
                  <p:stCondLst>
                    <p:cond delay="800"/>
                  </p:st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7" grpId="0" build="p">
        <p:tmplLst>
          <p:tmpl lvl="1">
            <p:tnLst>
              <p:par>
                <p:cTn presetID="53" presetClass="entr" presetSubtype="16"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p:cTn dur="300" fill="hold"/>
                        <p:tgtEl>
                          <p:spTgt spid="117"/>
                        </p:tgtEl>
                        <p:attrNameLst>
                          <p:attrName>ppt_w</p:attrName>
                        </p:attrNameLst>
                      </p:cBhvr>
                      <p:tavLst>
                        <p:tav tm="0">
                          <p:val>
                            <p:fltVal val="0"/>
                          </p:val>
                        </p:tav>
                        <p:tav tm="100000">
                          <p:val>
                            <p:strVal val="#ppt_w"/>
                          </p:val>
                        </p:tav>
                      </p:tavLst>
                    </p:anim>
                    <p:anim calcmode="lin" valueType="num">
                      <p:cBhvr>
                        <p:cTn dur="300" fill="hold"/>
                        <p:tgtEl>
                          <p:spTgt spid="117"/>
                        </p:tgtEl>
                        <p:attrNameLst>
                          <p:attrName>ppt_h</p:attrName>
                        </p:attrNameLst>
                      </p:cBhvr>
                      <p:tavLst>
                        <p:tav tm="0">
                          <p:val>
                            <p:fltVal val="0"/>
                          </p:val>
                        </p:tav>
                        <p:tav tm="100000">
                          <p:val>
                            <p:strVal val="#ppt_h"/>
                          </p:val>
                        </p:tav>
                      </p:tavLst>
                    </p:anim>
                    <p:animEffect transition="in" filter="fade">
                      <p:cBhvr>
                        <p:cTn dur="300"/>
                        <p:tgtEl>
                          <p:spTgt spid="117"/>
                        </p:tgtEl>
                      </p:cBhvr>
                    </p:animEffect>
                  </p:childTnLst>
                </p:cTn>
              </p:par>
            </p:tnLst>
          </p:tmpl>
        </p:tmplLst>
      </p:bldP>
      <p:bldP spid="141" grpId="0" animBg="1"/>
      <p:bldP spid="142" grpId="0"/>
      <p:bldP spid="145" grpId="0" build="p">
        <p:tmplLst>
          <p:tmpl lvl="1">
            <p:tnLst>
              <p:par>
                <p:cTn presetID="42" presetClass="entr" presetSubtype="0" fill="hold" nodeType="withEffect">
                  <p:stCondLst>
                    <p:cond delay="200"/>
                  </p:stCondLst>
                  <p:childTnLst>
                    <p:set>
                      <p:cBhvr>
                        <p:cTn dur="1" fill="hold">
                          <p:stCondLst>
                            <p:cond delay="0"/>
                          </p:stCondLst>
                        </p:cTn>
                        <p:tgtEl>
                          <p:spTgt spid="145"/>
                        </p:tgtEl>
                        <p:attrNameLst>
                          <p:attrName>style.visibility</p:attrName>
                        </p:attrNameLst>
                      </p:cBhvr>
                      <p:to>
                        <p:strVal val="visible"/>
                      </p:to>
                    </p:set>
                    <p:animEffect transition="in" filter="fade">
                      <p:cBhvr>
                        <p:cTn dur="400"/>
                        <p:tgtEl>
                          <p:spTgt spid="145"/>
                        </p:tgtEl>
                      </p:cBhvr>
                    </p:animEffect>
                    <p:anim calcmode="lin" valueType="num">
                      <p:cBhvr>
                        <p:cTn dur="400" fill="hold"/>
                        <p:tgtEl>
                          <p:spTgt spid="145"/>
                        </p:tgtEl>
                        <p:attrNameLst>
                          <p:attrName>ppt_x</p:attrName>
                        </p:attrNameLst>
                      </p:cBhvr>
                      <p:tavLst>
                        <p:tav tm="0">
                          <p:val>
                            <p:strVal val="#ppt_x"/>
                          </p:val>
                        </p:tav>
                        <p:tav tm="100000">
                          <p:val>
                            <p:strVal val="#ppt_x"/>
                          </p:val>
                        </p:tav>
                      </p:tavLst>
                    </p:anim>
                    <p:anim calcmode="lin" valueType="num">
                      <p:cBhvr>
                        <p:cTn dur="400" fill="hold"/>
                        <p:tgtEl>
                          <p:spTgt spid="145"/>
                        </p:tgtEl>
                        <p:attrNameLst>
                          <p:attrName>ppt_y</p:attrName>
                        </p:attrNameLst>
                      </p:cBhvr>
                      <p:tavLst>
                        <p:tav tm="0">
                          <p:val>
                            <p:strVal val="#ppt_y+.1"/>
                          </p:val>
                        </p:tav>
                        <p:tav tm="100000">
                          <p:val>
                            <p:strVal val="#ppt_y"/>
                          </p:val>
                        </p:tav>
                      </p:tavLst>
                    </p:anim>
                  </p:childTnLst>
                </p:cTn>
              </p:par>
            </p:tnLst>
          </p:tmpl>
        </p:tmplLst>
      </p:bldP>
      <p:bldP spid="146" grpId="0" build="p">
        <p:tmplLst>
          <p:tmpl lvl="1">
            <p:tnLst>
              <p:par>
                <p:cTn presetID="42" presetClass="entr" presetSubtype="0" fill="hold" nodeType="withEffect">
                  <p:stCondLst>
                    <p:cond delay="200"/>
                  </p:stCondLst>
                  <p:childTnLst>
                    <p:set>
                      <p:cBhvr>
                        <p:cTn dur="1" fill="hold">
                          <p:stCondLst>
                            <p:cond delay="0"/>
                          </p:stCondLst>
                        </p:cTn>
                        <p:tgtEl>
                          <p:spTgt spid="146"/>
                        </p:tgtEl>
                        <p:attrNameLst>
                          <p:attrName>style.visibility</p:attrName>
                        </p:attrNameLst>
                      </p:cBhvr>
                      <p:to>
                        <p:strVal val="visible"/>
                      </p:to>
                    </p:set>
                    <p:animEffect transition="in" filter="fade">
                      <p:cBhvr>
                        <p:cTn dur="500"/>
                        <p:tgtEl>
                          <p:spTgt spid="146"/>
                        </p:tgtEl>
                      </p:cBhvr>
                    </p:animEffect>
                    <p:anim calcmode="lin" valueType="num">
                      <p:cBhvr>
                        <p:cTn dur="500" fill="hold"/>
                        <p:tgtEl>
                          <p:spTgt spid="146"/>
                        </p:tgtEl>
                        <p:attrNameLst>
                          <p:attrName>ppt_x</p:attrName>
                        </p:attrNameLst>
                      </p:cBhvr>
                      <p:tavLst>
                        <p:tav tm="0">
                          <p:val>
                            <p:strVal val="#ppt_x"/>
                          </p:val>
                        </p:tav>
                        <p:tav tm="100000">
                          <p:val>
                            <p:strVal val="#ppt_x"/>
                          </p:val>
                        </p:tav>
                      </p:tavLst>
                    </p:anim>
                    <p:anim calcmode="lin" valueType="num">
                      <p:cBhvr>
                        <p:cTn dur="500" fill="hold"/>
                        <p:tgtEl>
                          <p:spTgt spid="146"/>
                        </p:tgtEl>
                        <p:attrNameLst>
                          <p:attrName>ppt_y</p:attrName>
                        </p:attrNameLst>
                      </p:cBhvr>
                      <p:tavLst>
                        <p:tav tm="0">
                          <p:val>
                            <p:strVal val="#ppt_y+.1"/>
                          </p:val>
                        </p:tav>
                        <p:tav tm="100000">
                          <p:val>
                            <p:strVal val="#ppt_y"/>
                          </p:val>
                        </p:tav>
                      </p:tavLst>
                    </p:anim>
                  </p:childTnLst>
                </p:cTn>
              </p:par>
            </p:tnLst>
          </p:tmpl>
        </p:tmplLst>
      </p:bldP>
      <p:bldP spid="147" grpId="0" build="p">
        <p:tmplLst>
          <p:tmpl lvl="1">
            <p:tnLst>
              <p:par>
                <p:cTn presetID="10" presetClass="entr" presetSubtype="0" fill="hold" nodeType="withEffect">
                  <p:stCondLst>
                    <p:cond delay="800"/>
                  </p:stCondLst>
                  <p:childTnLst>
                    <p:set>
                      <p:cBhvr>
                        <p:cTn dur="1" fill="hold">
                          <p:stCondLst>
                            <p:cond delay="0"/>
                          </p:stCondLst>
                        </p:cTn>
                        <p:tgtEl>
                          <p:spTgt spid="147"/>
                        </p:tgtEl>
                        <p:attrNameLst>
                          <p:attrName>style.visibility</p:attrName>
                        </p:attrNameLst>
                      </p:cBhvr>
                      <p:to>
                        <p:strVal val="visible"/>
                      </p:to>
                    </p:set>
                    <p:animEffect transition="in" filter="fade">
                      <p:cBhvr>
                        <p:cTn dur="500"/>
                        <p:tgtEl>
                          <p:spTgt spid="147"/>
                        </p:tgtEl>
                      </p:cBhvr>
                    </p:animEffect>
                  </p:childTnLst>
                </p:cTn>
              </p:par>
            </p:tnLst>
          </p:tmpl>
        </p:tmplLst>
      </p:bldP>
      <p:bldP spid="148" grpId="0" build="p">
        <p:tmplLst>
          <p:tmpl lvl="1">
            <p:tnLst>
              <p:par>
                <p:cTn presetID="53" presetClass="entr" presetSubtype="16" fill="hold" nodeType="afterEffect">
                  <p:stCondLst>
                    <p:cond delay="0"/>
                  </p:stCondLst>
                  <p:childTnLst>
                    <p:set>
                      <p:cBhvr>
                        <p:cTn dur="1" fill="hold">
                          <p:stCondLst>
                            <p:cond delay="0"/>
                          </p:stCondLst>
                        </p:cTn>
                        <p:tgtEl>
                          <p:spTgt spid="148"/>
                        </p:tgtEl>
                        <p:attrNameLst>
                          <p:attrName>style.visibility</p:attrName>
                        </p:attrNameLst>
                      </p:cBhvr>
                      <p:to>
                        <p:strVal val="visible"/>
                      </p:to>
                    </p:set>
                    <p:anim calcmode="lin" valueType="num">
                      <p:cBhvr>
                        <p:cTn dur="300" fill="hold"/>
                        <p:tgtEl>
                          <p:spTgt spid="148"/>
                        </p:tgtEl>
                        <p:attrNameLst>
                          <p:attrName>ppt_w</p:attrName>
                        </p:attrNameLst>
                      </p:cBhvr>
                      <p:tavLst>
                        <p:tav tm="0">
                          <p:val>
                            <p:fltVal val="0"/>
                          </p:val>
                        </p:tav>
                        <p:tav tm="100000">
                          <p:val>
                            <p:strVal val="#ppt_w"/>
                          </p:val>
                        </p:tav>
                      </p:tavLst>
                    </p:anim>
                    <p:anim calcmode="lin" valueType="num">
                      <p:cBhvr>
                        <p:cTn dur="300" fill="hold"/>
                        <p:tgtEl>
                          <p:spTgt spid="148"/>
                        </p:tgtEl>
                        <p:attrNameLst>
                          <p:attrName>ppt_h</p:attrName>
                        </p:attrNameLst>
                      </p:cBhvr>
                      <p:tavLst>
                        <p:tav tm="0">
                          <p:val>
                            <p:fltVal val="0"/>
                          </p:val>
                        </p:tav>
                        <p:tav tm="100000">
                          <p:val>
                            <p:strVal val="#ppt_h"/>
                          </p:val>
                        </p:tav>
                      </p:tavLst>
                    </p:anim>
                    <p:animEffect transition="in" filter="fade">
                      <p:cBhvr>
                        <p:cTn dur="300"/>
                        <p:tgtEl>
                          <p:spTgt spid="148"/>
                        </p:tgtEl>
                      </p:cBhvr>
                    </p:animEffect>
                  </p:childTnLst>
                </p:cTn>
              </p:par>
            </p:tnLst>
          </p:tmpl>
        </p:tmplLst>
      </p:bldP>
      <p:bldP spid="160" grpId="0" animBg="1"/>
      <p:bldP spid="161" grpId="0"/>
      <p:bldP spid="162" grpId="0" build="p">
        <p:tmplLst>
          <p:tmpl lvl="1">
            <p:tnLst>
              <p:par>
                <p:cTn presetID="42" presetClass="entr" presetSubtype="0" fill="hold" nodeType="withEffect">
                  <p:stCondLst>
                    <p:cond delay="200"/>
                  </p:stCondLst>
                  <p:childTnLst>
                    <p:set>
                      <p:cBhvr>
                        <p:cTn dur="1" fill="hold">
                          <p:stCondLst>
                            <p:cond delay="0"/>
                          </p:stCondLst>
                        </p:cTn>
                        <p:tgtEl>
                          <p:spTgt spid="162"/>
                        </p:tgtEl>
                        <p:attrNameLst>
                          <p:attrName>style.visibility</p:attrName>
                        </p:attrNameLst>
                      </p:cBhvr>
                      <p:to>
                        <p:strVal val="visible"/>
                      </p:to>
                    </p:set>
                    <p:animEffect transition="in" filter="fade">
                      <p:cBhvr>
                        <p:cTn dur="400"/>
                        <p:tgtEl>
                          <p:spTgt spid="162"/>
                        </p:tgtEl>
                      </p:cBhvr>
                    </p:animEffect>
                    <p:anim calcmode="lin" valueType="num">
                      <p:cBhvr>
                        <p:cTn dur="400" fill="hold"/>
                        <p:tgtEl>
                          <p:spTgt spid="162"/>
                        </p:tgtEl>
                        <p:attrNameLst>
                          <p:attrName>ppt_x</p:attrName>
                        </p:attrNameLst>
                      </p:cBhvr>
                      <p:tavLst>
                        <p:tav tm="0">
                          <p:val>
                            <p:strVal val="#ppt_x"/>
                          </p:val>
                        </p:tav>
                        <p:tav tm="100000">
                          <p:val>
                            <p:strVal val="#ppt_x"/>
                          </p:val>
                        </p:tav>
                      </p:tavLst>
                    </p:anim>
                    <p:anim calcmode="lin" valueType="num">
                      <p:cBhvr>
                        <p:cTn dur="400" fill="hold"/>
                        <p:tgtEl>
                          <p:spTgt spid="162"/>
                        </p:tgtEl>
                        <p:attrNameLst>
                          <p:attrName>ppt_y</p:attrName>
                        </p:attrNameLst>
                      </p:cBhvr>
                      <p:tavLst>
                        <p:tav tm="0">
                          <p:val>
                            <p:strVal val="#ppt_y+.1"/>
                          </p:val>
                        </p:tav>
                        <p:tav tm="100000">
                          <p:val>
                            <p:strVal val="#ppt_y"/>
                          </p:val>
                        </p:tav>
                      </p:tavLst>
                    </p:anim>
                  </p:childTnLst>
                </p:cTn>
              </p:par>
            </p:tnLst>
          </p:tmpl>
        </p:tmplLst>
      </p:bldP>
      <p:bldP spid="163" grpId="0" build="p">
        <p:tmplLst>
          <p:tmpl lvl="1">
            <p:tnLst>
              <p:par>
                <p:cTn presetID="42" presetClass="entr" presetSubtype="0" fill="hold" nodeType="withEffect">
                  <p:stCondLst>
                    <p:cond delay="200"/>
                  </p:stCondLst>
                  <p:childTnLst>
                    <p:set>
                      <p:cBhvr>
                        <p:cTn dur="1" fill="hold">
                          <p:stCondLst>
                            <p:cond delay="0"/>
                          </p:stCondLst>
                        </p:cTn>
                        <p:tgtEl>
                          <p:spTgt spid="163"/>
                        </p:tgtEl>
                        <p:attrNameLst>
                          <p:attrName>style.visibility</p:attrName>
                        </p:attrNameLst>
                      </p:cBhvr>
                      <p:to>
                        <p:strVal val="visible"/>
                      </p:to>
                    </p:set>
                    <p:animEffect transition="in" filter="fade">
                      <p:cBhvr>
                        <p:cTn dur="500"/>
                        <p:tgtEl>
                          <p:spTgt spid="163"/>
                        </p:tgtEl>
                      </p:cBhvr>
                    </p:animEffect>
                    <p:anim calcmode="lin" valueType="num">
                      <p:cBhvr>
                        <p:cTn dur="500" fill="hold"/>
                        <p:tgtEl>
                          <p:spTgt spid="163"/>
                        </p:tgtEl>
                        <p:attrNameLst>
                          <p:attrName>ppt_x</p:attrName>
                        </p:attrNameLst>
                      </p:cBhvr>
                      <p:tavLst>
                        <p:tav tm="0">
                          <p:val>
                            <p:strVal val="#ppt_x"/>
                          </p:val>
                        </p:tav>
                        <p:tav tm="100000">
                          <p:val>
                            <p:strVal val="#ppt_x"/>
                          </p:val>
                        </p:tav>
                      </p:tavLst>
                    </p:anim>
                    <p:anim calcmode="lin" valueType="num">
                      <p:cBhvr>
                        <p:cTn dur="500" fill="hold"/>
                        <p:tgtEl>
                          <p:spTgt spid="163"/>
                        </p:tgtEl>
                        <p:attrNameLst>
                          <p:attrName>ppt_y</p:attrName>
                        </p:attrNameLst>
                      </p:cBhvr>
                      <p:tavLst>
                        <p:tav tm="0">
                          <p:val>
                            <p:strVal val="#ppt_y+.1"/>
                          </p:val>
                        </p:tav>
                        <p:tav tm="100000">
                          <p:val>
                            <p:strVal val="#ppt_y"/>
                          </p:val>
                        </p:tav>
                      </p:tavLst>
                    </p:anim>
                  </p:childTnLst>
                </p:cTn>
              </p:par>
            </p:tnLst>
          </p:tmpl>
        </p:tmplLst>
      </p:bldP>
      <p:bldP spid="164" grpId="0" build="p">
        <p:tmplLst>
          <p:tmpl lvl="1">
            <p:tnLst>
              <p:par>
                <p:cTn presetID="10" presetClass="entr" presetSubtype="0" fill="hold" nodeType="withEffect">
                  <p:stCondLst>
                    <p:cond delay="800"/>
                  </p:stCondLst>
                  <p:childTnLst>
                    <p:set>
                      <p:cBhvr>
                        <p:cTn dur="1" fill="hold">
                          <p:stCondLst>
                            <p:cond delay="0"/>
                          </p:stCondLst>
                        </p:cTn>
                        <p:tgtEl>
                          <p:spTgt spid="164"/>
                        </p:tgtEl>
                        <p:attrNameLst>
                          <p:attrName>style.visibility</p:attrName>
                        </p:attrNameLst>
                      </p:cBhvr>
                      <p:to>
                        <p:strVal val="visible"/>
                      </p:to>
                    </p:set>
                    <p:animEffect transition="in" filter="fade">
                      <p:cBhvr>
                        <p:cTn dur="500"/>
                        <p:tgtEl>
                          <p:spTgt spid="164"/>
                        </p:tgtEl>
                      </p:cBhvr>
                    </p:animEffect>
                  </p:childTnLst>
                </p:cTn>
              </p:par>
            </p:tnLst>
          </p:tmpl>
        </p:tmplLst>
      </p:bldP>
      <p:bldP spid="165" grpId="0" build="p">
        <p:tmplLst>
          <p:tmpl lvl="1">
            <p:tnLst>
              <p:par>
                <p:cTn presetID="53" presetClass="entr" presetSubtype="16" fill="hold" nodeType="afterEffect">
                  <p:stCondLst>
                    <p:cond delay="0"/>
                  </p:stCondLst>
                  <p:childTnLst>
                    <p:set>
                      <p:cBhvr>
                        <p:cTn dur="1" fill="hold">
                          <p:stCondLst>
                            <p:cond delay="0"/>
                          </p:stCondLst>
                        </p:cTn>
                        <p:tgtEl>
                          <p:spTgt spid="165"/>
                        </p:tgtEl>
                        <p:attrNameLst>
                          <p:attrName>style.visibility</p:attrName>
                        </p:attrNameLst>
                      </p:cBhvr>
                      <p:to>
                        <p:strVal val="visible"/>
                      </p:to>
                    </p:set>
                    <p:anim calcmode="lin" valueType="num">
                      <p:cBhvr>
                        <p:cTn dur="300" fill="hold"/>
                        <p:tgtEl>
                          <p:spTgt spid="165"/>
                        </p:tgtEl>
                        <p:attrNameLst>
                          <p:attrName>ppt_w</p:attrName>
                        </p:attrNameLst>
                      </p:cBhvr>
                      <p:tavLst>
                        <p:tav tm="0">
                          <p:val>
                            <p:fltVal val="0"/>
                          </p:val>
                        </p:tav>
                        <p:tav tm="100000">
                          <p:val>
                            <p:strVal val="#ppt_w"/>
                          </p:val>
                        </p:tav>
                      </p:tavLst>
                    </p:anim>
                    <p:anim calcmode="lin" valueType="num">
                      <p:cBhvr>
                        <p:cTn dur="300" fill="hold"/>
                        <p:tgtEl>
                          <p:spTgt spid="165"/>
                        </p:tgtEl>
                        <p:attrNameLst>
                          <p:attrName>ppt_h</p:attrName>
                        </p:attrNameLst>
                      </p:cBhvr>
                      <p:tavLst>
                        <p:tav tm="0">
                          <p:val>
                            <p:fltVal val="0"/>
                          </p:val>
                        </p:tav>
                        <p:tav tm="100000">
                          <p:val>
                            <p:strVal val="#ppt_h"/>
                          </p:val>
                        </p:tav>
                      </p:tavLst>
                    </p:anim>
                    <p:animEffect transition="in" filter="fade">
                      <p:cBhvr>
                        <p:cTn dur="300"/>
                        <p:tgtEl>
                          <p:spTgt spid="165"/>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smtClean="0"/>
              <a:t>Text </a:t>
            </a:r>
            <a:r>
              <a:rPr lang="es-ES_tradnl" dirty="0" err="1" smtClean="0"/>
              <a:t>example</a:t>
            </a:r>
            <a:endParaRPr lang="es-ES_tradnl" dirty="0" smtClean="0"/>
          </a:p>
        </p:txBody>
      </p:sp>
      <p:sp>
        <p:nvSpPr>
          <p:cNvPr id="9"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grpSp>
        <p:nvGrpSpPr>
          <p:cNvPr id="35" name="Group 34"/>
          <p:cNvGrpSpPr/>
          <p:nvPr userDrawn="1"/>
        </p:nvGrpSpPr>
        <p:grpSpPr>
          <a:xfrm>
            <a:off x="75982" y="289155"/>
            <a:ext cx="287999" cy="256629"/>
            <a:chOff x="5270500" y="1460500"/>
            <a:chExt cx="1701800" cy="2705100"/>
          </a:xfrm>
        </p:grpSpPr>
        <p:sp>
          <p:nvSpPr>
            <p:cNvPr id="36" name="Rounded Rectangle 35"/>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ounded Rectangle 36"/>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ounded Rectangle 37"/>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85" name="Straight Connector 84"/>
          <p:cNvCxnSpPr/>
          <p:nvPr userDrawn="1"/>
        </p:nvCxnSpPr>
        <p:spPr>
          <a:xfrm flipH="1">
            <a:off x="452438" y="2857501"/>
            <a:ext cx="3997320" cy="0"/>
          </a:xfrm>
          <a:prstGeom prst="line">
            <a:avLst/>
          </a:prstGeom>
          <a:ln w="3175" cmpd="sng">
            <a:solidFill>
              <a:schemeClr val="accent1">
                <a:lumMod val="7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userDrawn="1"/>
        </p:nvCxnSpPr>
        <p:spPr>
          <a:xfrm>
            <a:off x="4572000" y="1216745"/>
            <a:ext cx="0" cy="3492417"/>
          </a:xfrm>
          <a:prstGeom prst="line">
            <a:avLst/>
          </a:prstGeom>
          <a:ln w="3175" cmpd="sng">
            <a:solidFill>
              <a:schemeClr val="accent1">
                <a:lumMod val="7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userDrawn="1"/>
        </p:nvCxnSpPr>
        <p:spPr>
          <a:xfrm flipH="1">
            <a:off x="4679961" y="2857501"/>
            <a:ext cx="3997320" cy="0"/>
          </a:xfrm>
          <a:prstGeom prst="line">
            <a:avLst/>
          </a:prstGeom>
          <a:ln w="3175" cmpd="sng">
            <a:solidFill>
              <a:schemeClr val="accent1">
                <a:lumMod val="75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90" name="Arc 89"/>
          <p:cNvSpPr>
            <a:spLocks noChangeAspect="1"/>
          </p:cNvSpPr>
          <p:nvPr userDrawn="1"/>
        </p:nvSpPr>
        <p:spPr>
          <a:xfrm>
            <a:off x="749966" y="1216743"/>
            <a:ext cx="1584000" cy="1425598"/>
          </a:xfrm>
          <a:prstGeom prst="arc">
            <a:avLst>
              <a:gd name="adj1" fmla="val 11622373"/>
              <a:gd name="adj2" fmla="val 10303517"/>
            </a:avLst>
          </a:prstGeom>
          <a:ln w="127000" cap="sq" cmpd="sng">
            <a:solidFill>
              <a:schemeClr val="accent2"/>
            </a:solidFill>
            <a:bevel/>
            <a:headEnd type="none"/>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288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Text Placeholder 7"/>
          <p:cNvSpPr>
            <a:spLocks noGrp="1"/>
          </p:cNvSpPr>
          <p:nvPr>
            <p:ph type="body" sz="quarter" idx="18" hasCustomPrompt="1"/>
          </p:nvPr>
        </p:nvSpPr>
        <p:spPr>
          <a:xfrm>
            <a:off x="2537915" y="1425887"/>
            <a:ext cx="1911842" cy="323835"/>
          </a:xfrm>
          <a:prstGeom prst="rect">
            <a:avLst/>
          </a:prstGeom>
        </p:spPr>
        <p:txBody>
          <a:bodyPr vert="horz" lIns="0" tIns="40504" rIns="0" bIns="40504" anchor="ctr"/>
          <a:lstStyle>
            <a:lvl1pPr marL="0" indent="0" algn="ctr">
              <a:lnSpc>
                <a:spcPct val="100000"/>
              </a:lnSpc>
              <a:spcBef>
                <a:spcPts val="0"/>
              </a:spcBef>
              <a:buNone/>
              <a:defRPr sz="1440" b="1" baseline="0">
                <a:solidFill>
                  <a:schemeClr val="bg1"/>
                </a:solidFill>
                <a:latin typeface="Lato Light"/>
                <a:cs typeface="Lato Light"/>
              </a:defRPr>
            </a:lvl1pPr>
          </a:lstStyle>
          <a:p>
            <a:pPr lvl="0"/>
            <a:r>
              <a:rPr lang="es-ES_tradnl" dirty="0" err="1" smtClean="0"/>
              <a:t>Name</a:t>
            </a:r>
            <a:r>
              <a:rPr lang="es-ES_tradnl" dirty="0" smtClean="0"/>
              <a:t> </a:t>
            </a:r>
            <a:r>
              <a:rPr lang="es-ES_tradnl" dirty="0" err="1" smtClean="0"/>
              <a:t>here</a:t>
            </a:r>
            <a:endParaRPr lang="es-ES_tradnl" dirty="0" smtClean="0"/>
          </a:p>
        </p:txBody>
      </p:sp>
      <p:sp>
        <p:nvSpPr>
          <p:cNvPr id="95" name="Text Placeholder 7"/>
          <p:cNvSpPr>
            <a:spLocks noGrp="1"/>
          </p:cNvSpPr>
          <p:nvPr>
            <p:ph type="body" sz="quarter" idx="19" hasCustomPrompt="1"/>
          </p:nvPr>
        </p:nvSpPr>
        <p:spPr>
          <a:xfrm>
            <a:off x="2537915" y="1757059"/>
            <a:ext cx="1911842" cy="171338"/>
          </a:xfrm>
          <a:prstGeom prst="rect">
            <a:avLst/>
          </a:prstGeom>
        </p:spPr>
        <p:txBody>
          <a:bodyPr vert="horz" lIns="0" tIns="40504" rIns="0" bIns="40504" anchor="ctr"/>
          <a:lstStyle>
            <a:lvl1pPr marL="0" indent="0" algn="ctr">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96" name="Text Placeholder 2"/>
          <p:cNvSpPr>
            <a:spLocks noGrp="1"/>
          </p:cNvSpPr>
          <p:nvPr>
            <p:ph type="body" sz="quarter" idx="16" hasCustomPrompt="1"/>
          </p:nvPr>
        </p:nvSpPr>
        <p:spPr>
          <a:xfrm>
            <a:off x="2533158" y="1982315"/>
            <a:ext cx="1911842" cy="584979"/>
          </a:xfrm>
          <a:prstGeom prst="rect">
            <a:avLst/>
          </a:prstGeom>
        </p:spPr>
        <p:txBody>
          <a:bodyPr vert="horz" lIns="0" tIns="0" rIns="0" bIns="0"/>
          <a:lstStyle>
            <a:lvl1pPr marL="0" indent="0" algn="ctr">
              <a:lnSpc>
                <a:spcPct val="130000"/>
              </a:lnSpc>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endParaRPr lang="en-US" dirty="0" smtClean="0"/>
          </a:p>
        </p:txBody>
      </p:sp>
      <p:sp>
        <p:nvSpPr>
          <p:cNvPr id="106" name="Oval 105"/>
          <p:cNvSpPr>
            <a:spLocks noChangeAspect="1"/>
          </p:cNvSpPr>
          <p:nvPr userDrawn="1"/>
        </p:nvSpPr>
        <p:spPr>
          <a:xfrm>
            <a:off x="452439" y="1652998"/>
            <a:ext cx="612001" cy="550799"/>
          </a:xfrm>
          <a:prstGeom prst="ellipse">
            <a:avLst/>
          </a:prstGeom>
          <a:solidFill>
            <a:schemeClr val="accent2"/>
          </a:solidFill>
          <a:ln w="381000" cap="rnd"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288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Text Placeholder 7"/>
          <p:cNvSpPr>
            <a:spLocks noGrp="1"/>
          </p:cNvSpPr>
          <p:nvPr>
            <p:ph type="body" sz="quarter" idx="65" hasCustomPrompt="1"/>
          </p:nvPr>
        </p:nvSpPr>
        <p:spPr>
          <a:xfrm>
            <a:off x="511313" y="1652998"/>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smtClean="0"/>
              <a:t>icon</a:t>
            </a:r>
            <a:endParaRPr lang="es-ES_tradnl" dirty="0" smtClean="0"/>
          </a:p>
        </p:txBody>
      </p:sp>
      <p:sp>
        <p:nvSpPr>
          <p:cNvPr id="114" name="Picture Placeholder 2"/>
          <p:cNvSpPr>
            <a:spLocks noGrp="1" noChangeAspect="1"/>
          </p:cNvSpPr>
          <p:nvPr>
            <p:ph type="pic" sz="quarter" idx="17"/>
          </p:nvPr>
        </p:nvSpPr>
        <p:spPr>
          <a:xfrm>
            <a:off x="943346" y="1323015"/>
            <a:ext cx="1269135" cy="1198557"/>
          </a:xfrm>
          <a:custGeom>
            <a:avLst/>
            <a:gdLst/>
            <a:ahLst/>
            <a:cxnLst/>
            <a:rect l="l" t="t" r="r" b="b"/>
            <a:pathLst>
              <a:path w="1269135" h="1331730">
                <a:moveTo>
                  <a:pt x="603269" y="0"/>
                </a:moveTo>
                <a:cubicBezTo>
                  <a:pt x="971017" y="0"/>
                  <a:pt x="1269135" y="298118"/>
                  <a:pt x="1269135" y="665865"/>
                </a:cubicBezTo>
                <a:cubicBezTo>
                  <a:pt x="1269135" y="1033612"/>
                  <a:pt x="971017" y="1331730"/>
                  <a:pt x="603269" y="1331730"/>
                </a:cubicBezTo>
                <a:cubicBezTo>
                  <a:pt x="373427" y="1331730"/>
                  <a:pt x="170783" y="1215278"/>
                  <a:pt x="51122" y="1038157"/>
                </a:cubicBezTo>
                <a:lnTo>
                  <a:pt x="10130" y="962634"/>
                </a:lnTo>
                <a:lnTo>
                  <a:pt x="39648" y="946612"/>
                </a:lnTo>
                <a:cubicBezTo>
                  <a:pt x="125833" y="888387"/>
                  <a:pt x="182497" y="789784"/>
                  <a:pt x="182497" y="677946"/>
                </a:cubicBezTo>
                <a:cubicBezTo>
                  <a:pt x="182497" y="566109"/>
                  <a:pt x="125833" y="467505"/>
                  <a:pt x="39648" y="409280"/>
                </a:cubicBezTo>
                <a:lnTo>
                  <a:pt x="0" y="387760"/>
                </a:lnTo>
                <a:lnTo>
                  <a:pt x="51122" y="293574"/>
                </a:lnTo>
                <a:cubicBezTo>
                  <a:pt x="170783" y="116452"/>
                  <a:pt x="373427" y="0"/>
                  <a:pt x="603269"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118" name="Arc 117"/>
          <p:cNvSpPr>
            <a:spLocks noChangeAspect="1"/>
          </p:cNvSpPr>
          <p:nvPr userDrawn="1"/>
        </p:nvSpPr>
        <p:spPr>
          <a:xfrm>
            <a:off x="4982247" y="1216743"/>
            <a:ext cx="1584000" cy="1425598"/>
          </a:xfrm>
          <a:prstGeom prst="arc">
            <a:avLst>
              <a:gd name="adj1" fmla="val 11622373"/>
              <a:gd name="adj2" fmla="val 10303517"/>
            </a:avLst>
          </a:prstGeom>
          <a:ln w="127000" cap="sq" cmpd="sng">
            <a:solidFill>
              <a:schemeClr val="accent3"/>
            </a:solidFill>
            <a:bevel/>
            <a:headEnd type="none"/>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288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Text Placeholder 7"/>
          <p:cNvSpPr>
            <a:spLocks noGrp="1"/>
          </p:cNvSpPr>
          <p:nvPr>
            <p:ph type="body" sz="quarter" idx="68" hasCustomPrompt="1"/>
          </p:nvPr>
        </p:nvSpPr>
        <p:spPr>
          <a:xfrm>
            <a:off x="6770196" y="1425887"/>
            <a:ext cx="1911842" cy="323835"/>
          </a:xfrm>
          <a:prstGeom prst="rect">
            <a:avLst/>
          </a:prstGeom>
        </p:spPr>
        <p:txBody>
          <a:bodyPr vert="horz" lIns="0" tIns="40504" rIns="0" bIns="40504" anchor="ctr"/>
          <a:lstStyle>
            <a:lvl1pPr marL="0" indent="0" algn="ctr">
              <a:lnSpc>
                <a:spcPct val="100000"/>
              </a:lnSpc>
              <a:spcBef>
                <a:spcPts val="0"/>
              </a:spcBef>
              <a:buNone/>
              <a:defRPr sz="1440" b="1" baseline="0">
                <a:solidFill>
                  <a:schemeClr val="bg1"/>
                </a:solidFill>
                <a:latin typeface="Lato Light"/>
                <a:cs typeface="Lato Light"/>
              </a:defRPr>
            </a:lvl1pPr>
          </a:lstStyle>
          <a:p>
            <a:pPr lvl="0"/>
            <a:r>
              <a:rPr lang="es-ES_tradnl" dirty="0" err="1" smtClean="0"/>
              <a:t>Name</a:t>
            </a:r>
            <a:r>
              <a:rPr lang="es-ES_tradnl" dirty="0" smtClean="0"/>
              <a:t> </a:t>
            </a:r>
            <a:r>
              <a:rPr lang="es-ES_tradnl" dirty="0" err="1" smtClean="0"/>
              <a:t>here</a:t>
            </a:r>
            <a:endParaRPr lang="es-ES_tradnl" dirty="0" smtClean="0"/>
          </a:p>
        </p:txBody>
      </p:sp>
      <p:sp>
        <p:nvSpPr>
          <p:cNvPr id="122" name="Text Placeholder 7"/>
          <p:cNvSpPr>
            <a:spLocks noGrp="1"/>
          </p:cNvSpPr>
          <p:nvPr>
            <p:ph type="body" sz="quarter" idx="69" hasCustomPrompt="1"/>
          </p:nvPr>
        </p:nvSpPr>
        <p:spPr>
          <a:xfrm>
            <a:off x="6770196" y="1757059"/>
            <a:ext cx="1911842" cy="171338"/>
          </a:xfrm>
          <a:prstGeom prst="rect">
            <a:avLst/>
          </a:prstGeom>
        </p:spPr>
        <p:txBody>
          <a:bodyPr vert="horz" lIns="0" tIns="40504" rIns="0" bIns="40504" anchor="ctr"/>
          <a:lstStyle>
            <a:lvl1pPr marL="0" indent="0" algn="ctr">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23" name="Text Placeholder 2"/>
          <p:cNvSpPr>
            <a:spLocks noGrp="1"/>
          </p:cNvSpPr>
          <p:nvPr>
            <p:ph type="body" sz="quarter" idx="70" hasCustomPrompt="1"/>
          </p:nvPr>
        </p:nvSpPr>
        <p:spPr>
          <a:xfrm>
            <a:off x="6765439" y="1982315"/>
            <a:ext cx="1911842" cy="584979"/>
          </a:xfrm>
          <a:prstGeom prst="rect">
            <a:avLst/>
          </a:prstGeom>
        </p:spPr>
        <p:txBody>
          <a:bodyPr vert="horz" lIns="0" tIns="0" rIns="0" bIns="0"/>
          <a:lstStyle>
            <a:lvl1pPr marL="0" indent="0" algn="ctr">
              <a:lnSpc>
                <a:spcPct val="130000"/>
              </a:lnSpc>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endParaRPr lang="en-US" dirty="0" smtClean="0"/>
          </a:p>
        </p:txBody>
      </p:sp>
      <p:sp>
        <p:nvSpPr>
          <p:cNvPr id="130" name="Oval 129"/>
          <p:cNvSpPr>
            <a:spLocks noChangeAspect="1"/>
          </p:cNvSpPr>
          <p:nvPr userDrawn="1"/>
        </p:nvSpPr>
        <p:spPr>
          <a:xfrm>
            <a:off x="4684722" y="1652998"/>
            <a:ext cx="612001" cy="550799"/>
          </a:xfrm>
          <a:prstGeom prst="ellipse">
            <a:avLst/>
          </a:prstGeom>
          <a:solidFill>
            <a:schemeClr val="accent3"/>
          </a:solidFill>
          <a:ln w="381000" cap="rnd"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288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Text Placeholder 7"/>
          <p:cNvSpPr>
            <a:spLocks noGrp="1"/>
          </p:cNvSpPr>
          <p:nvPr>
            <p:ph type="body" sz="quarter" idx="67" hasCustomPrompt="1"/>
          </p:nvPr>
        </p:nvSpPr>
        <p:spPr>
          <a:xfrm>
            <a:off x="4743594" y="1652998"/>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smtClean="0"/>
              <a:t>icon</a:t>
            </a:r>
            <a:endParaRPr lang="es-ES_tradnl" dirty="0" smtClean="0"/>
          </a:p>
        </p:txBody>
      </p:sp>
      <p:sp>
        <p:nvSpPr>
          <p:cNvPr id="136" name="Picture Placeholder 2"/>
          <p:cNvSpPr>
            <a:spLocks noGrp="1" noChangeAspect="1"/>
          </p:cNvSpPr>
          <p:nvPr>
            <p:ph type="pic" sz="quarter" idx="66"/>
          </p:nvPr>
        </p:nvSpPr>
        <p:spPr>
          <a:xfrm>
            <a:off x="5175625" y="1323015"/>
            <a:ext cx="1269135" cy="1198557"/>
          </a:xfrm>
          <a:custGeom>
            <a:avLst/>
            <a:gdLst/>
            <a:ahLst/>
            <a:cxnLst/>
            <a:rect l="l" t="t" r="r" b="b"/>
            <a:pathLst>
              <a:path w="1269135" h="1331730">
                <a:moveTo>
                  <a:pt x="603269" y="0"/>
                </a:moveTo>
                <a:cubicBezTo>
                  <a:pt x="971017" y="0"/>
                  <a:pt x="1269135" y="298118"/>
                  <a:pt x="1269135" y="665865"/>
                </a:cubicBezTo>
                <a:cubicBezTo>
                  <a:pt x="1269135" y="1033612"/>
                  <a:pt x="971017" y="1331730"/>
                  <a:pt x="603269" y="1331730"/>
                </a:cubicBezTo>
                <a:cubicBezTo>
                  <a:pt x="373427" y="1331730"/>
                  <a:pt x="170783" y="1215278"/>
                  <a:pt x="51122" y="1038157"/>
                </a:cubicBezTo>
                <a:lnTo>
                  <a:pt x="10130" y="962634"/>
                </a:lnTo>
                <a:lnTo>
                  <a:pt x="39648" y="946612"/>
                </a:lnTo>
                <a:cubicBezTo>
                  <a:pt x="125833" y="888387"/>
                  <a:pt x="182497" y="789784"/>
                  <a:pt x="182497" y="677946"/>
                </a:cubicBezTo>
                <a:cubicBezTo>
                  <a:pt x="182497" y="566109"/>
                  <a:pt x="125833" y="467505"/>
                  <a:pt x="39648" y="409280"/>
                </a:cubicBezTo>
                <a:lnTo>
                  <a:pt x="0" y="387760"/>
                </a:lnTo>
                <a:lnTo>
                  <a:pt x="51122" y="293574"/>
                </a:lnTo>
                <a:cubicBezTo>
                  <a:pt x="170783" y="116452"/>
                  <a:pt x="373427" y="0"/>
                  <a:pt x="603269"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139" name="Arc 138"/>
          <p:cNvSpPr>
            <a:spLocks noChangeAspect="1"/>
          </p:cNvSpPr>
          <p:nvPr userDrawn="1"/>
        </p:nvSpPr>
        <p:spPr>
          <a:xfrm>
            <a:off x="749966" y="3091263"/>
            <a:ext cx="1584000" cy="1425598"/>
          </a:xfrm>
          <a:prstGeom prst="arc">
            <a:avLst>
              <a:gd name="adj1" fmla="val 11622373"/>
              <a:gd name="adj2" fmla="val 10303517"/>
            </a:avLst>
          </a:prstGeom>
          <a:ln w="127000" cap="sq" cmpd="sng">
            <a:solidFill>
              <a:schemeClr val="accent4"/>
            </a:solidFill>
            <a:bevel/>
            <a:headEnd type="none"/>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288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Text Placeholder 7"/>
          <p:cNvSpPr>
            <a:spLocks noGrp="1"/>
          </p:cNvSpPr>
          <p:nvPr>
            <p:ph type="body" sz="quarter" idx="73" hasCustomPrompt="1"/>
          </p:nvPr>
        </p:nvSpPr>
        <p:spPr>
          <a:xfrm>
            <a:off x="2537915" y="3300407"/>
            <a:ext cx="1911842" cy="323835"/>
          </a:xfrm>
          <a:prstGeom prst="rect">
            <a:avLst/>
          </a:prstGeom>
        </p:spPr>
        <p:txBody>
          <a:bodyPr vert="horz" lIns="0" tIns="40504" rIns="0" bIns="40504" anchor="ctr"/>
          <a:lstStyle>
            <a:lvl1pPr marL="0" indent="0" algn="ctr">
              <a:lnSpc>
                <a:spcPct val="100000"/>
              </a:lnSpc>
              <a:spcBef>
                <a:spcPts val="0"/>
              </a:spcBef>
              <a:buNone/>
              <a:defRPr sz="1440" b="1" baseline="0">
                <a:solidFill>
                  <a:schemeClr val="bg1"/>
                </a:solidFill>
                <a:latin typeface="Lato Light"/>
                <a:cs typeface="Lato Light"/>
              </a:defRPr>
            </a:lvl1pPr>
          </a:lstStyle>
          <a:p>
            <a:pPr lvl="0"/>
            <a:r>
              <a:rPr lang="es-ES_tradnl" dirty="0" err="1" smtClean="0"/>
              <a:t>Name</a:t>
            </a:r>
            <a:r>
              <a:rPr lang="es-ES_tradnl" dirty="0" smtClean="0"/>
              <a:t> </a:t>
            </a:r>
            <a:r>
              <a:rPr lang="es-ES_tradnl" dirty="0" err="1" smtClean="0"/>
              <a:t>here</a:t>
            </a:r>
            <a:endParaRPr lang="es-ES_tradnl" dirty="0" smtClean="0"/>
          </a:p>
        </p:txBody>
      </p:sp>
      <p:sp>
        <p:nvSpPr>
          <p:cNvPr id="142" name="Text Placeholder 7"/>
          <p:cNvSpPr>
            <a:spLocks noGrp="1"/>
          </p:cNvSpPr>
          <p:nvPr>
            <p:ph type="body" sz="quarter" idx="74" hasCustomPrompt="1"/>
          </p:nvPr>
        </p:nvSpPr>
        <p:spPr>
          <a:xfrm>
            <a:off x="2537915" y="3631579"/>
            <a:ext cx="1911842" cy="171338"/>
          </a:xfrm>
          <a:prstGeom prst="rect">
            <a:avLst/>
          </a:prstGeom>
        </p:spPr>
        <p:txBody>
          <a:bodyPr vert="horz" lIns="0" tIns="40504" rIns="0" bIns="40504" anchor="ctr"/>
          <a:lstStyle>
            <a:lvl1pPr marL="0" indent="0" algn="ctr">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43" name="Text Placeholder 2"/>
          <p:cNvSpPr>
            <a:spLocks noGrp="1"/>
          </p:cNvSpPr>
          <p:nvPr>
            <p:ph type="body" sz="quarter" idx="75" hasCustomPrompt="1"/>
          </p:nvPr>
        </p:nvSpPr>
        <p:spPr>
          <a:xfrm>
            <a:off x="2533158" y="3856835"/>
            <a:ext cx="1911842" cy="584979"/>
          </a:xfrm>
          <a:prstGeom prst="rect">
            <a:avLst/>
          </a:prstGeom>
        </p:spPr>
        <p:txBody>
          <a:bodyPr vert="horz" lIns="0" tIns="0" rIns="0" bIns="0"/>
          <a:lstStyle>
            <a:lvl1pPr marL="0" indent="0" algn="ctr">
              <a:lnSpc>
                <a:spcPct val="130000"/>
              </a:lnSpc>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endParaRPr lang="en-US" dirty="0" smtClean="0"/>
          </a:p>
        </p:txBody>
      </p:sp>
      <p:sp>
        <p:nvSpPr>
          <p:cNvPr id="147" name="Oval 146"/>
          <p:cNvSpPr>
            <a:spLocks noChangeAspect="1"/>
          </p:cNvSpPr>
          <p:nvPr userDrawn="1"/>
        </p:nvSpPr>
        <p:spPr>
          <a:xfrm>
            <a:off x="452439" y="3527518"/>
            <a:ext cx="612001" cy="550799"/>
          </a:xfrm>
          <a:prstGeom prst="ellipse">
            <a:avLst/>
          </a:prstGeom>
          <a:solidFill>
            <a:schemeClr val="accent4"/>
          </a:solidFill>
          <a:ln w="381000" cap="rnd"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288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Text Placeholder 7"/>
          <p:cNvSpPr>
            <a:spLocks noGrp="1"/>
          </p:cNvSpPr>
          <p:nvPr>
            <p:ph type="body" sz="quarter" idx="72" hasCustomPrompt="1"/>
          </p:nvPr>
        </p:nvSpPr>
        <p:spPr>
          <a:xfrm>
            <a:off x="511313" y="3527518"/>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smtClean="0"/>
              <a:t>icon</a:t>
            </a:r>
            <a:endParaRPr lang="es-ES_tradnl" dirty="0" smtClean="0"/>
          </a:p>
        </p:txBody>
      </p:sp>
      <p:sp>
        <p:nvSpPr>
          <p:cNvPr id="151" name="Picture Placeholder 2"/>
          <p:cNvSpPr>
            <a:spLocks noGrp="1" noChangeAspect="1"/>
          </p:cNvSpPr>
          <p:nvPr>
            <p:ph type="pic" sz="quarter" idx="71"/>
          </p:nvPr>
        </p:nvSpPr>
        <p:spPr>
          <a:xfrm>
            <a:off x="943346" y="3197535"/>
            <a:ext cx="1269135" cy="1198557"/>
          </a:xfrm>
          <a:custGeom>
            <a:avLst/>
            <a:gdLst/>
            <a:ahLst/>
            <a:cxnLst/>
            <a:rect l="l" t="t" r="r" b="b"/>
            <a:pathLst>
              <a:path w="1269135" h="1331730">
                <a:moveTo>
                  <a:pt x="603269" y="0"/>
                </a:moveTo>
                <a:cubicBezTo>
                  <a:pt x="971017" y="0"/>
                  <a:pt x="1269135" y="298118"/>
                  <a:pt x="1269135" y="665865"/>
                </a:cubicBezTo>
                <a:cubicBezTo>
                  <a:pt x="1269135" y="1033612"/>
                  <a:pt x="971017" y="1331730"/>
                  <a:pt x="603269" y="1331730"/>
                </a:cubicBezTo>
                <a:cubicBezTo>
                  <a:pt x="373427" y="1331730"/>
                  <a:pt x="170783" y="1215278"/>
                  <a:pt x="51122" y="1038157"/>
                </a:cubicBezTo>
                <a:lnTo>
                  <a:pt x="10130" y="962634"/>
                </a:lnTo>
                <a:lnTo>
                  <a:pt x="39648" y="946612"/>
                </a:lnTo>
                <a:cubicBezTo>
                  <a:pt x="125833" y="888387"/>
                  <a:pt x="182497" y="789784"/>
                  <a:pt x="182497" y="677946"/>
                </a:cubicBezTo>
                <a:cubicBezTo>
                  <a:pt x="182497" y="566109"/>
                  <a:pt x="125833" y="467505"/>
                  <a:pt x="39648" y="409280"/>
                </a:cubicBezTo>
                <a:lnTo>
                  <a:pt x="0" y="387760"/>
                </a:lnTo>
                <a:lnTo>
                  <a:pt x="51122" y="293574"/>
                </a:lnTo>
                <a:cubicBezTo>
                  <a:pt x="170783" y="116452"/>
                  <a:pt x="373427" y="0"/>
                  <a:pt x="603269"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153" name="Arc 152"/>
          <p:cNvSpPr>
            <a:spLocks noChangeAspect="1"/>
          </p:cNvSpPr>
          <p:nvPr userDrawn="1"/>
        </p:nvSpPr>
        <p:spPr>
          <a:xfrm>
            <a:off x="4982247" y="3091263"/>
            <a:ext cx="1584000" cy="1425598"/>
          </a:xfrm>
          <a:prstGeom prst="arc">
            <a:avLst>
              <a:gd name="adj1" fmla="val 11622373"/>
              <a:gd name="adj2" fmla="val 10303517"/>
            </a:avLst>
          </a:prstGeom>
          <a:ln w="127000" cap="sq" cmpd="sng">
            <a:solidFill>
              <a:schemeClr val="accent5"/>
            </a:solidFill>
            <a:bevel/>
            <a:headEnd type="none"/>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288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Text Placeholder 7"/>
          <p:cNvSpPr>
            <a:spLocks noGrp="1"/>
          </p:cNvSpPr>
          <p:nvPr>
            <p:ph type="body" sz="quarter" idx="78" hasCustomPrompt="1"/>
          </p:nvPr>
        </p:nvSpPr>
        <p:spPr>
          <a:xfrm>
            <a:off x="6770196" y="3300407"/>
            <a:ext cx="1911842" cy="323835"/>
          </a:xfrm>
          <a:prstGeom prst="rect">
            <a:avLst/>
          </a:prstGeom>
        </p:spPr>
        <p:txBody>
          <a:bodyPr vert="horz" lIns="0" tIns="40504" rIns="0" bIns="40504" anchor="ctr"/>
          <a:lstStyle>
            <a:lvl1pPr marL="0" indent="0" algn="ctr">
              <a:lnSpc>
                <a:spcPct val="100000"/>
              </a:lnSpc>
              <a:spcBef>
                <a:spcPts val="0"/>
              </a:spcBef>
              <a:buNone/>
              <a:defRPr sz="1440" b="1" baseline="0">
                <a:solidFill>
                  <a:schemeClr val="bg1"/>
                </a:solidFill>
                <a:latin typeface="Lato Light"/>
                <a:cs typeface="Lato Light"/>
              </a:defRPr>
            </a:lvl1pPr>
          </a:lstStyle>
          <a:p>
            <a:pPr lvl="0"/>
            <a:r>
              <a:rPr lang="es-ES_tradnl" dirty="0" err="1" smtClean="0"/>
              <a:t>Name</a:t>
            </a:r>
            <a:r>
              <a:rPr lang="es-ES_tradnl" dirty="0" smtClean="0"/>
              <a:t> </a:t>
            </a:r>
            <a:r>
              <a:rPr lang="es-ES_tradnl" dirty="0" err="1" smtClean="0"/>
              <a:t>here</a:t>
            </a:r>
            <a:endParaRPr lang="es-ES_tradnl" dirty="0" smtClean="0"/>
          </a:p>
        </p:txBody>
      </p:sp>
      <p:sp>
        <p:nvSpPr>
          <p:cNvPr id="155" name="Text Placeholder 7"/>
          <p:cNvSpPr>
            <a:spLocks noGrp="1"/>
          </p:cNvSpPr>
          <p:nvPr>
            <p:ph type="body" sz="quarter" idx="79" hasCustomPrompt="1"/>
          </p:nvPr>
        </p:nvSpPr>
        <p:spPr>
          <a:xfrm>
            <a:off x="6770196" y="3631579"/>
            <a:ext cx="1911842" cy="171338"/>
          </a:xfrm>
          <a:prstGeom prst="rect">
            <a:avLst/>
          </a:prstGeom>
        </p:spPr>
        <p:txBody>
          <a:bodyPr vert="horz" lIns="0" tIns="40504" rIns="0" bIns="40504" anchor="ctr"/>
          <a:lstStyle>
            <a:lvl1pPr marL="0" indent="0" algn="ctr">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56" name="Text Placeholder 2"/>
          <p:cNvSpPr>
            <a:spLocks noGrp="1"/>
          </p:cNvSpPr>
          <p:nvPr>
            <p:ph type="body" sz="quarter" idx="80" hasCustomPrompt="1"/>
          </p:nvPr>
        </p:nvSpPr>
        <p:spPr>
          <a:xfrm>
            <a:off x="6765439" y="3856835"/>
            <a:ext cx="1911842" cy="584979"/>
          </a:xfrm>
          <a:prstGeom prst="rect">
            <a:avLst/>
          </a:prstGeom>
        </p:spPr>
        <p:txBody>
          <a:bodyPr vert="horz" lIns="0" tIns="0" rIns="0" bIns="0"/>
          <a:lstStyle>
            <a:lvl1pPr marL="0" indent="0" algn="ctr">
              <a:lnSpc>
                <a:spcPct val="130000"/>
              </a:lnSpc>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endParaRPr lang="en-US" dirty="0" smtClean="0"/>
          </a:p>
        </p:txBody>
      </p:sp>
      <p:sp>
        <p:nvSpPr>
          <p:cNvPr id="157" name="Oval 156"/>
          <p:cNvSpPr>
            <a:spLocks noChangeAspect="1"/>
          </p:cNvSpPr>
          <p:nvPr userDrawn="1"/>
        </p:nvSpPr>
        <p:spPr>
          <a:xfrm>
            <a:off x="4684722" y="3527518"/>
            <a:ext cx="612001" cy="550799"/>
          </a:xfrm>
          <a:prstGeom prst="ellipse">
            <a:avLst/>
          </a:prstGeom>
          <a:solidFill>
            <a:schemeClr val="accent5"/>
          </a:solidFill>
          <a:ln w="381000" cap="rnd"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288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Text Placeholder 7"/>
          <p:cNvSpPr>
            <a:spLocks noGrp="1"/>
          </p:cNvSpPr>
          <p:nvPr>
            <p:ph type="body" sz="quarter" idx="77" hasCustomPrompt="1"/>
          </p:nvPr>
        </p:nvSpPr>
        <p:spPr>
          <a:xfrm>
            <a:off x="4743594" y="3527518"/>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smtClean="0"/>
              <a:t>icon</a:t>
            </a:r>
            <a:endParaRPr lang="es-ES_tradnl" dirty="0" smtClean="0"/>
          </a:p>
        </p:txBody>
      </p:sp>
      <p:sp>
        <p:nvSpPr>
          <p:cNvPr id="159" name="Picture Placeholder 2"/>
          <p:cNvSpPr>
            <a:spLocks noGrp="1" noChangeAspect="1"/>
          </p:cNvSpPr>
          <p:nvPr>
            <p:ph type="pic" sz="quarter" idx="76"/>
          </p:nvPr>
        </p:nvSpPr>
        <p:spPr>
          <a:xfrm>
            <a:off x="5175625" y="3197535"/>
            <a:ext cx="1269135" cy="1198557"/>
          </a:xfrm>
          <a:custGeom>
            <a:avLst/>
            <a:gdLst/>
            <a:ahLst/>
            <a:cxnLst/>
            <a:rect l="l" t="t" r="r" b="b"/>
            <a:pathLst>
              <a:path w="1269135" h="1331730">
                <a:moveTo>
                  <a:pt x="603269" y="0"/>
                </a:moveTo>
                <a:cubicBezTo>
                  <a:pt x="971017" y="0"/>
                  <a:pt x="1269135" y="298118"/>
                  <a:pt x="1269135" y="665865"/>
                </a:cubicBezTo>
                <a:cubicBezTo>
                  <a:pt x="1269135" y="1033612"/>
                  <a:pt x="971017" y="1331730"/>
                  <a:pt x="603269" y="1331730"/>
                </a:cubicBezTo>
                <a:cubicBezTo>
                  <a:pt x="373427" y="1331730"/>
                  <a:pt x="170783" y="1215278"/>
                  <a:pt x="51122" y="1038157"/>
                </a:cubicBezTo>
                <a:lnTo>
                  <a:pt x="10130" y="962634"/>
                </a:lnTo>
                <a:lnTo>
                  <a:pt x="39648" y="946612"/>
                </a:lnTo>
                <a:cubicBezTo>
                  <a:pt x="125833" y="888387"/>
                  <a:pt x="182497" y="789784"/>
                  <a:pt x="182497" y="677946"/>
                </a:cubicBezTo>
                <a:cubicBezTo>
                  <a:pt x="182497" y="566109"/>
                  <a:pt x="125833" y="467505"/>
                  <a:pt x="39648" y="409280"/>
                </a:cubicBezTo>
                <a:lnTo>
                  <a:pt x="0" y="387760"/>
                </a:lnTo>
                <a:lnTo>
                  <a:pt x="51122" y="293574"/>
                </a:lnTo>
                <a:cubicBezTo>
                  <a:pt x="170783" y="116452"/>
                  <a:pt x="373427" y="0"/>
                  <a:pt x="603269"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wipe(up)">
                                      <p:cBhvr>
                                        <p:cTn id="21" dur="500"/>
                                        <p:tgtEl>
                                          <p:spTgt spid="85"/>
                                        </p:tgtEl>
                                      </p:cBhvr>
                                    </p:animEffec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wipe(up)">
                                      <p:cBhvr>
                                        <p:cTn id="25" dur="500"/>
                                        <p:tgtEl>
                                          <p:spTgt spid="81"/>
                                        </p:tgtEl>
                                      </p:cBhvr>
                                    </p:animEffect>
                                  </p:childTnLst>
                                </p:cTn>
                              </p:par>
                            </p:childTnLst>
                          </p:cTn>
                        </p:par>
                        <p:par>
                          <p:cTn id="26" fill="hold">
                            <p:stCondLst>
                              <p:cond delay="1500"/>
                            </p:stCondLst>
                            <p:childTnLst>
                              <p:par>
                                <p:cTn id="27" presetID="22" presetClass="entr" presetSubtype="1" fill="hold" nodeType="afterEffect">
                                  <p:stCondLst>
                                    <p:cond delay="0"/>
                                  </p:stCondLst>
                                  <p:childTnLst>
                                    <p:set>
                                      <p:cBhvr>
                                        <p:cTn id="28" dur="1" fill="hold">
                                          <p:stCondLst>
                                            <p:cond delay="0"/>
                                          </p:stCondLst>
                                        </p:cTn>
                                        <p:tgtEl>
                                          <p:spTgt spid="83"/>
                                        </p:tgtEl>
                                        <p:attrNameLst>
                                          <p:attrName>style.visibility</p:attrName>
                                        </p:attrNameLst>
                                      </p:cBhvr>
                                      <p:to>
                                        <p:strVal val="visible"/>
                                      </p:to>
                                    </p:set>
                                    <p:animEffect transition="in" filter="wipe(up)">
                                      <p:cBhvr>
                                        <p:cTn id="29" dur="500"/>
                                        <p:tgtEl>
                                          <p:spTgt spid="83"/>
                                        </p:tgtEl>
                                      </p:cBhvr>
                                    </p:animEffect>
                                  </p:childTnLst>
                                </p:cTn>
                              </p:par>
                              <p:par>
                                <p:cTn id="30" presetID="42" presetClass="entr" presetSubtype="0" fill="hold" grpId="0" nodeType="withEffect">
                                  <p:stCondLst>
                                    <p:cond delay="200"/>
                                  </p:stCondLst>
                                  <p:childTnLst>
                                    <p:set>
                                      <p:cBhvr>
                                        <p:cTn id="31" dur="1" fill="hold">
                                          <p:stCondLst>
                                            <p:cond delay="0"/>
                                          </p:stCondLst>
                                        </p:cTn>
                                        <p:tgtEl>
                                          <p:spTgt spid="94">
                                            <p:txEl>
                                              <p:pRg st="0" end="0"/>
                                            </p:txEl>
                                          </p:spTgt>
                                        </p:tgtEl>
                                        <p:attrNameLst>
                                          <p:attrName>style.visibility</p:attrName>
                                        </p:attrNameLst>
                                      </p:cBhvr>
                                      <p:to>
                                        <p:strVal val="visible"/>
                                      </p:to>
                                    </p:set>
                                    <p:animEffect transition="in" filter="fade">
                                      <p:cBhvr>
                                        <p:cTn id="32" dur="400"/>
                                        <p:tgtEl>
                                          <p:spTgt spid="94">
                                            <p:txEl>
                                              <p:pRg st="0" end="0"/>
                                            </p:txEl>
                                          </p:spTgt>
                                        </p:tgtEl>
                                      </p:cBhvr>
                                    </p:animEffect>
                                    <p:anim calcmode="lin" valueType="num">
                                      <p:cBhvr>
                                        <p:cTn id="33" dur="400" fill="hold"/>
                                        <p:tgtEl>
                                          <p:spTgt spid="94">
                                            <p:txEl>
                                              <p:pRg st="0" end="0"/>
                                            </p:txEl>
                                          </p:spTgt>
                                        </p:tgtEl>
                                        <p:attrNameLst>
                                          <p:attrName>ppt_x</p:attrName>
                                        </p:attrNameLst>
                                      </p:cBhvr>
                                      <p:tavLst>
                                        <p:tav tm="0">
                                          <p:val>
                                            <p:strVal val="#ppt_x"/>
                                          </p:val>
                                        </p:tav>
                                        <p:tav tm="100000">
                                          <p:val>
                                            <p:strVal val="#ppt_x"/>
                                          </p:val>
                                        </p:tav>
                                      </p:tavLst>
                                    </p:anim>
                                    <p:anim calcmode="lin" valueType="num">
                                      <p:cBhvr>
                                        <p:cTn id="34" dur="400" fill="hold"/>
                                        <p:tgtEl>
                                          <p:spTgt spid="94">
                                            <p:txEl>
                                              <p:pRg st="0" end="0"/>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00"/>
                                  </p:stCondLst>
                                  <p:childTnLst>
                                    <p:set>
                                      <p:cBhvr>
                                        <p:cTn id="36" dur="1" fill="hold">
                                          <p:stCondLst>
                                            <p:cond delay="0"/>
                                          </p:stCondLst>
                                        </p:cTn>
                                        <p:tgtEl>
                                          <p:spTgt spid="95">
                                            <p:txEl>
                                              <p:pRg st="0" end="0"/>
                                            </p:txEl>
                                          </p:spTgt>
                                        </p:tgtEl>
                                        <p:attrNameLst>
                                          <p:attrName>style.visibility</p:attrName>
                                        </p:attrNameLst>
                                      </p:cBhvr>
                                      <p:to>
                                        <p:strVal val="visible"/>
                                      </p:to>
                                    </p:set>
                                    <p:animEffect transition="in" filter="fade">
                                      <p:cBhvr>
                                        <p:cTn id="37" dur="500"/>
                                        <p:tgtEl>
                                          <p:spTgt spid="95">
                                            <p:txEl>
                                              <p:pRg st="0" end="0"/>
                                            </p:txEl>
                                          </p:spTgt>
                                        </p:tgtEl>
                                      </p:cBhvr>
                                    </p:animEffect>
                                    <p:anim calcmode="lin" valueType="num">
                                      <p:cBhvr>
                                        <p:cTn id="38" dur="500" fill="hold"/>
                                        <p:tgtEl>
                                          <p:spTgt spid="95">
                                            <p:txEl>
                                              <p:pRg st="0" end="0"/>
                                            </p:txEl>
                                          </p:spTgt>
                                        </p:tgtEl>
                                        <p:attrNameLst>
                                          <p:attrName>ppt_x</p:attrName>
                                        </p:attrNameLst>
                                      </p:cBhvr>
                                      <p:tavLst>
                                        <p:tav tm="0">
                                          <p:val>
                                            <p:strVal val="#ppt_x"/>
                                          </p:val>
                                        </p:tav>
                                        <p:tav tm="100000">
                                          <p:val>
                                            <p:strVal val="#ppt_x"/>
                                          </p:val>
                                        </p:tav>
                                      </p:tavLst>
                                    </p:anim>
                                    <p:anim calcmode="lin" valueType="num">
                                      <p:cBhvr>
                                        <p:cTn id="39" dur="500" fill="hold"/>
                                        <p:tgtEl>
                                          <p:spTgt spid="95">
                                            <p:txEl>
                                              <p:pRg st="0" end="0"/>
                                            </p:txEl>
                                          </p:spTgt>
                                        </p:tgtEl>
                                        <p:attrNameLst>
                                          <p:attrName>ppt_y</p:attrName>
                                        </p:attrNameLst>
                                      </p:cBhvr>
                                      <p:tavLst>
                                        <p:tav tm="0">
                                          <p:val>
                                            <p:strVal val="#ppt_y+.1"/>
                                          </p:val>
                                        </p:tav>
                                        <p:tav tm="100000">
                                          <p:val>
                                            <p:strVal val="#ppt_y"/>
                                          </p:val>
                                        </p:tav>
                                      </p:tavLst>
                                    </p:anim>
                                  </p:childTnLst>
                                </p:cTn>
                              </p:par>
                              <p:par>
                                <p:cTn id="40" presetID="10" presetClass="entr" presetSubtype="0" fill="hold" grpId="0" nodeType="withEffect">
                                  <p:stCondLst>
                                    <p:cond delay="800"/>
                                  </p:stCondLst>
                                  <p:childTnLst>
                                    <p:set>
                                      <p:cBhvr>
                                        <p:cTn id="41" dur="1" fill="hold">
                                          <p:stCondLst>
                                            <p:cond delay="0"/>
                                          </p:stCondLst>
                                        </p:cTn>
                                        <p:tgtEl>
                                          <p:spTgt spid="96">
                                            <p:txEl>
                                              <p:pRg st="0" end="0"/>
                                            </p:txEl>
                                          </p:spTgt>
                                        </p:tgtEl>
                                        <p:attrNameLst>
                                          <p:attrName>style.visibility</p:attrName>
                                        </p:attrNameLst>
                                      </p:cBhvr>
                                      <p:to>
                                        <p:strVal val="visible"/>
                                      </p:to>
                                    </p:set>
                                    <p:animEffect transition="in" filter="fade">
                                      <p:cBhvr>
                                        <p:cTn id="42" dur="500"/>
                                        <p:tgtEl>
                                          <p:spTgt spid="96">
                                            <p:txEl>
                                              <p:pRg st="0" end="0"/>
                                            </p:txEl>
                                          </p:spTgt>
                                        </p:tgtEl>
                                      </p:cBhvr>
                                    </p:animEffect>
                                  </p:childTnLst>
                                </p:cTn>
                              </p:par>
                            </p:childTnLst>
                          </p:cTn>
                        </p:par>
                        <p:par>
                          <p:cTn id="43" fill="hold">
                            <p:stCondLst>
                              <p:cond delay="2000"/>
                            </p:stCondLst>
                            <p:childTnLst>
                              <p:par>
                                <p:cTn id="44" presetID="53" presetClass="entr" presetSubtype="16"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2500"/>
                            </p:stCondLst>
                            <p:childTnLst>
                              <p:par>
                                <p:cTn id="50" presetID="53" presetClass="entr" presetSubtype="16" fill="hold" grpId="0" nodeType="afterEffect">
                                  <p:stCondLst>
                                    <p:cond delay="0"/>
                                  </p:stCondLst>
                                  <p:childTnLst>
                                    <p:set>
                                      <p:cBhvr>
                                        <p:cTn id="51" dur="1" fill="hold">
                                          <p:stCondLst>
                                            <p:cond delay="0"/>
                                          </p:stCondLst>
                                        </p:cTn>
                                        <p:tgtEl>
                                          <p:spTgt spid="110">
                                            <p:txEl>
                                              <p:pRg st="0" end="0"/>
                                            </p:txEl>
                                          </p:spTgt>
                                        </p:tgtEl>
                                        <p:attrNameLst>
                                          <p:attrName>style.visibility</p:attrName>
                                        </p:attrNameLst>
                                      </p:cBhvr>
                                      <p:to>
                                        <p:strVal val="visible"/>
                                      </p:to>
                                    </p:set>
                                    <p:anim calcmode="lin" valueType="num">
                                      <p:cBhvr>
                                        <p:cTn id="52" dur="300" fill="hold"/>
                                        <p:tgtEl>
                                          <p:spTgt spid="110">
                                            <p:txEl>
                                              <p:pRg st="0" end="0"/>
                                            </p:txEl>
                                          </p:spTgt>
                                        </p:tgtEl>
                                        <p:attrNameLst>
                                          <p:attrName>ppt_w</p:attrName>
                                        </p:attrNameLst>
                                      </p:cBhvr>
                                      <p:tavLst>
                                        <p:tav tm="0">
                                          <p:val>
                                            <p:fltVal val="0"/>
                                          </p:val>
                                        </p:tav>
                                        <p:tav tm="100000">
                                          <p:val>
                                            <p:strVal val="#ppt_w"/>
                                          </p:val>
                                        </p:tav>
                                      </p:tavLst>
                                    </p:anim>
                                    <p:anim calcmode="lin" valueType="num">
                                      <p:cBhvr>
                                        <p:cTn id="53" dur="300" fill="hold"/>
                                        <p:tgtEl>
                                          <p:spTgt spid="110">
                                            <p:txEl>
                                              <p:pRg st="0" end="0"/>
                                            </p:txEl>
                                          </p:spTgt>
                                        </p:tgtEl>
                                        <p:attrNameLst>
                                          <p:attrName>ppt_h</p:attrName>
                                        </p:attrNameLst>
                                      </p:cBhvr>
                                      <p:tavLst>
                                        <p:tav tm="0">
                                          <p:val>
                                            <p:fltVal val="0"/>
                                          </p:val>
                                        </p:tav>
                                        <p:tav tm="100000">
                                          <p:val>
                                            <p:strVal val="#ppt_h"/>
                                          </p:val>
                                        </p:tav>
                                      </p:tavLst>
                                    </p:anim>
                                    <p:animEffect transition="in" filter="fade">
                                      <p:cBhvr>
                                        <p:cTn id="54" dur="300"/>
                                        <p:tgtEl>
                                          <p:spTgt spid="110">
                                            <p:txEl>
                                              <p:pRg st="0" end="0"/>
                                            </p:txEl>
                                          </p:spTgt>
                                        </p:tgtEl>
                                      </p:cBhvr>
                                    </p:animEffect>
                                  </p:childTnLst>
                                </p:cTn>
                              </p:par>
                            </p:childTnLst>
                          </p:cTn>
                        </p:par>
                        <p:par>
                          <p:cTn id="55" fill="hold">
                            <p:stCondLst>
                              <p:cond delay="3000"/>
                            </p:stCondLst>
                            <p:childTnLst>
                              <p:par>
                                <p:cTn id="56" presetID="6" presetClass="entr" presetSubtype="16" fill="hold" grpId="0" nodeType="afterEffect">
                                  <p:stCondLst>
                                    <p:cond delay="0"/>
                                  </p:stCondLst>
                                  <p:childTnLst>
                                    <p:set>
                                      <p:cBhvr>
                                        <p:cTn id="57" dur="1" fill="hold">
                                          <p:stCondLst>
                                            <p:cond delay="0"/>
                                          </p:stCondLst>
                                        </p:cTn>
                                        <p:tgtEl>
                                          <p:spTgt spid="90"/>
                                        </p:tgtEl>
                                        <p:attrNameLst>
                                          <p:attrName>style.visibility</p:attrName>
                                        </p:attrNameLst>
                                      </p:cBhvr>
                                      <p:to>
                                        <p:strVal val="visible"/>
                                      </p:to>
                                    </p:set>
                                    <p:animEffect transition="in" filter="circle(in)">
                                      <p:cBhvr>
                                        <p:cTn id="58" dur="1000"/>
                                        <p:tgtEl>
                                          <p:spTgt spid="90"/>
                                        </p:tgtEl>
                                      </p:cBhvr>
                                    </p:animEffect>
                                  </p:childTnLst>
                                </p:cTn>
                              </p:par>
                            </p:childTnLst>
                          </p:cTn>
                        </p:par>
                        <p:par>
                          <p:cTn id="59" fill="hold">
                            <p:stCondLst>
                              <p:cond delay="4000"/>
                            </p:stCondLst>
                            <p:childTnLst>
                              <p:par>
                                <p:cTn id="60" presetID="53" presetClass="entr" presetSubtype="16" fill="hold" grpId="0" nodeType="afterEffect" nodePh="1">
                                  <p:stCondLst>
                                    <p:cond delay="0"/>
                                  </p:stCondLst>
                                  <p:endCondLst>
                                    <p:cond evt="begin" delay="0">
                                      <p:tn val="60"/>
                                    </p:cond>
                                  </p:endCondLst>
                                  <p:childTnLst>
                                    <p:set>
                                      <p:cBhvr>
                                        <p:cTn id="61" dur="1" fill="hold">
                                          <p:stCondLst>
                                            <p:cond delay="0"/>
                                          </p:stCondLst>
                                        </p:cTn>
                                        <p:tgtEl>
                                          <p:spTgt spid="114"/>
                                        </p:tgtEl>
                                        <p:attrNameLst>
                                          <p:attrName>style.visibility</p:attrName>
                                        </p:attrNameLst>
                                      </p:cBhvr>
                                      <p:to>
                                        <p:strVal val="visible"/>
                                      </p:to>
                                    </p:set>
                                    <p:anim calcmode="lin" valueType="num">
                                      <p:cBhvr>
                                        <p:cTn id="62" dur="500" fill="hold"/>
                                        <p:tgtEl>
                                          <p:spTgt spid="114"/>
                                        </p:tgtEl>
                                        <p:attrNameLst>
                                          <p:attrName>ppt_w</p:attrName>
                                        </p:attrNameLst>
                                      </p:cBhvr>
                                      <p:tavLst>
                                        <p:tav tm="0">
                                          <p:val>
                                            <p:fltVal val="0"/>
                                          </p:val>
                                        </p:tav>
                                        <p:tav tm="100000">
                                          <p:val>
                                            <p:strVal val="#ppt_w"/>
                                          </p:val>
                                        </p:tav>
                                      </p:tavLst>
                                    </p:anim>
                                    <p:anim calcmode="lin" valueType="num">
                                      <p:cBhvr>
                                        <p:cTn id="63" dur="500" fill="hold"/>
                                        <p:tgtEl>
                                          <p:spTgt spid="114"/>
                                        </p:tgtEl>
                                        <p:attrNameLst>
                                          <p:attrName>ppt_h</p:attrName>
                                        </p:attrNameLst>
                                      </p:cBhvr>
                                      <p:tavLst>
                                        <p:tav tm="0">
                                          <p:val>
                                            <p:fltVal val="0"/>
                                          </p:val>
                                        </p:tav>
                                        <p:tav tm="100000">
                                          <p:val>
                                            <p:strVal val="#ppt_h"/>
                                          </p:val>
                                        </p:tav>
                                      </p:tavLst>
                                    </p:anim>
                                    <p:animEffect transition="in" filter="fade">
                                      <p:cBhvr>
                                        <p:cTn id="64" dur="500"/>
                                        <p:tgtEl>
                                          <p:spTgt spid="114"/>
                                        </p:tgtEl>
                                      </p:cBhvr>
                                    </p:animEffect>
                                  </p:childTnLst>
                                </p:cTn>
                              </p:par>
                              <p:par>
                                <p:cTn id="65" presetID="42" presetClass="entr" presetSubtype="0" fill="hold" grpId="0" nodeType="withEffect">
                                  <p:stCondLst>
                                    <p:cond delay="200"/>
                                  </p:stCondLst>
                                  <p:childTnLst>
                                    <p:set>
                                      <p:cBhvr>
                                        <p:cTn id="66" dur="1" fill="hold">
                                          <p:stCondLst>
                                            <p:cond delay="0"/>
                                          </p:stCondLst>
                                        </p:cTn>
                                        <p:tgtEl>
                                          <p:spTgt spid="121">
                                            <p:txEl>
                                              <p:pRg st="0" end="0"/>
                                            </p:txEl>
                                          </p:spTgt>
                                        </p:tgtEl>
                                        <p:attrNameLst>
                                          <p:attrName>style.visibility</p:attrName>
                                        </p:attrNameLst>
                                      </p:cBhvr>
                                      <p:to>
                                        <p:strVal val="visible"/>
                                      </p:to>
                                    </p:set>
                                    <p:animEffect transition="in" filter="fade">
                                      <p:cBhvr>
                                        <p:cTn id="67" dur="400"/>
                                        <p:tgtEl>
                                          <p:spTgt spid="121">
                                            <p:txEl>
                                              <p:pRg st="0" end="0"/>
                                            </p:txEl>
                                          </p:spTgt>
                                        </p:tgtEl>
                                      </p:cBhvr>
                                    </p:animEffect>
                                    <p:anim calcmode="lin" valueType="num">
                                      <p:cBhvr>
                                        <p:cTn id="68" dur="4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69" dur="400" fill="hold"/>
                                        <p:tgtEl>
                                          <p:spTgt spid="121">
                                            <p:txEl>
                                              <p:pRg st="0" end="0"/>
                                            </p:tx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200"/>
                                  </p:stCondLst>
                                  <p:childTnLst>
                                    <p:set>
                                      <p:cBhvr>
                                        <p:cTn id="71" dur="1" fill="hold">
                                          <p:stCondLst>
                                            <p:cond delay="0"/>
                                          </p:stCondLst>
                                        </p:cTn>
                                        <p:tgtEl>
                                          <p:spTgt spid="122">
                                            <p:txEl>
                                              <p:pRg st="0" end="0"/>
                                            </p:txEl>
                                          </p:spTgt>
                                        </p:tgtEl>
                                        <p:attrNameLst>
                                          <p:attrName>style.visibility</p:attrName>
                                        </p:attrNameLst>
                                      </p:cBhvr>
                                      <p:to>
                                        <p:strVal val="visible"/>
                                      </p:to>
                                    </p:set>
                                    <p:animEffect transition="in" filter="fade">
                                      <p:cBhvr>
                                        <p:cTn id="72" dur="500"/>
                                        <p:tgtEl>
                                          <p:spTgt spid="122">
                                            <p:txEl>
                                              <p:pRg st="0" end="0"/>
                                            </p:txEl>
                                          </p:spTgt>
                                        </p:tgtEl>
                                      </p:cBhvr>
                                    </p:animEffect>
                                    <p:anim calcmode="lin" valueType="num">
                                      <p:cBhvr>
                                        <p:cTn id="73" dur="500" fill="hold"/>
                                        <p:tgtEl>
                                          <p:spTgt spid="122">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122">
                                            <p:txEl>
                                              <p:pRg st="0" end="0"/>
                                            </p:txEl>
                                          </p:spTgt>
                                        </p:tgtEl>
                                        <p:attrNameLst>
                                          <p:attrName>ppt_y</p:attrName>
                                        </p:attrNameLst>
                                      </p:cBhvr>
                                      <p:tavLst>
                                        <p:tav tm="0">
                                          <p:val>
                                            <p:strVal val="#ppt_y+.1"/>
                                          </p:val>
                                        </p:tav>
                                        <p:tav tm="100000">
                                          <p:val>
                                            <p:strVal val="#ppt_y"/>
                                          </p:val>
                                        </p:tav>
                                      </p:tavLst>
                                    </p:anim>
                                  </p:childTnLst>
                                </p:cTn>
                              </p:par>
                              <p:par>
                                <p:cTn id="75" presetID="10" presetClass="entr" presetSubtype="0" fill="hold" grpId="0" nodeType="withEffect">
                                  <p:stCondLst>
                                    <p:cond delay="800"/>
                                  </p:stCondLst>
                                  <p:childTnLst>
                                    <p:set>
                                      <p:cBhvr>
                                        <p:cTn id="76" dur="1" fill="hold">
                                          <p:stCondLst>
                                            <p:cond delay="0"/>
                                          </p:stCondLst>
                                        </p:cTn>
                                        <p:tgtEl>
                                          <p:spTgt spid="123">
                                            <p:txEl>
                                              <p:pRg st="0" end="0"/>
                                            </p:txEl>
                                          </p:spTgt>
                                        </p:tgtEl>
                                        <p:attrNameLst>
                                          <p:attrName>style.visibility</p:attrName>
                                        </p:attrNameLst>
                                      </p:cBhvr>
                                      <p:to>
                                        <p:strVal val="visible"/>
                                      </p:to>
                                    </p:set>
                                    <p:animEffect transition="in" filter="fade">
                                      <p:cBhvr>
                                        <p:cTn id="77" dur="500"/>
                                        <p:tgtEl>
                                          <p:spTgt spid="123">
                                            <p:txEl>
                                              <p:pRg st="0" end="0"/>
                                            </p:txEl>
                                          </p:spTgt>
                                        </p:tgtEl>
                                      </p:cBhvr>
                                    </p:animEffect>
                                  </p:childTnLst>
                                </p:cTn>
                              </p:par>
                            </p:childTnLst>
                          </p:cTn>
                        </p:par>
                        <p:par>
                          <p:cTn id="78" fill="hold">
                            <p:stCondLst>
                              <p:cond delay="4500"/>
                            </p:stCondLst>
                            <p:childTnLst>
                              <p:par>
                                <p:cTn id="79" presetID="53" presetClass="entr" presetSubtype="16" fill="hold" grpId="0" nodeType="afterEffect">
                                  <p:stCondLst>
                                    <p:cond delay="0"/>
                                  </p:stCondLst>
                                  <p:childTnLst>
                                    <p:set>
                                      <p:cBhvr>
                                        <p:cTn id="80" dur="1" fill="hold">
                                          <p:stCondLst>
                                            <p:cond delay="0"/>
                                          </p:stCondLst>
                                        </p:cTn>
                                        <p:tgtEl>
                                          <p:spTgt spid="130"/>
                                        </p:tgtEl>
                                        <p:attrNameLst>
                                          <p:attrName>style.visibility</p:attrName>
                                        </p:attrNameLst>
                                      </p:cBhvr>
                                      <p:to>
                                        <p:strVal val="visible"/>
                                      </p:to>
                                    </p:set>
                                    <p:anim calcmode="lin" valueType="num">
                                      <p:cBhvr>
                                        <p:cTn id="81" dur="500" fill="hold"/>
                                        <p:tgtEl>
                                          <p:spTgt spid="130"/>
                                        </p:tgtEl>
                                        <p:attrNameLst>
                                          <p:attrName>ppt_w</p:attrName>
                                        </p:attrNameLst>
                                      </p:cBhvr>
                                      <p:tavLst>
                                        <p:tav tm="0">
                                          <p:val>
                                            <p:fltVal val="0"/>
                                          </p:val>
                                        </p:tav>
                                        <p:tav tm="100000">
                                          <p:val>
                                            <p:strVal val="#ppt_w"/>
                                          </p:val>
                                        </p:tav>
                                      </p:tavLst>
                                    </p:anim>
                                    <p:anim calcmode="lin" valueType="num">
                                      <p:cBhvr>
                                        <p:cTn id="82" dur="500" fill="hold"/>
                                        <p:tgtEl>
                                          <p:spTgt spid="130"/>
                                        </p:tgtEl>
                                        <p:attrNameLst>
                                          <p:attrName>ppt_h</p:attrName>
                                        </p:attrNameLst>
                                      </p:cBhvr>
                                      <p:tavLst>
                                        <p:tav tm="0">
                                          <p:val>
                                            <p:fltVal val="0"/>
                                          </p:val>
                                        </p:tav>
                                        <p:tav tm="100000">
                                          <p:val>
                                            <p:strVal val="#ppt_h"/>
                                          </p:val>
                                        </p:tav>
                                      </p:tavLst>
                                    </p:anim>
                                    <p:animEffect transition="in" filter="fade">
                                      <p:cBhvr>
                                        <p:cTn id="83" dur="500"/>
                                        <p:tgtEl>
                                          <p:spTgt spid="130"/>
                                        </p:tgtEl>
                                      </p:cBhvr>
                                    </p:animEffect>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133">
                                            <p:txEl>
                                              <p:pRg st="0" end="0"/>
                                            </p:txEl>
                                          </p:spTgt>
                                        </p:tgtEl>
                                        <p:attrNameLst>
                                          <p:attrName>style.visibility</p:attrName>
                                        </p:attrNameLst>
                                      </p:cBhvr>
                                      <p:to>
                                        <p:strVal val="visible"/>
                                      </p:to>
                                    </p:set>
                                    <p:anim calcmode="lin" valueType="num">
                                      <p:cBhvr>
                                        <p:cTn id="87" dur="300" fill="hold"/>
                                        <p:tgtEl>
                                          <p:spTgt spid="133">
                                            <p:txEl>
                                              <p:pRg st="0" end="0"/>
                                            </p:txEl>
                                          </p:spTgt>
                                        </p:tgtEl>
                                        <p:attrNameLst>
                                          <p:attrName>ppt_w</p:attrName>
                                        </p:attrNameLst>
                                      </p:cBhvr>
                                      <p:tavLst>
                                        <p:tav tm="0">
                                          <p:val>
                                            <p:fltVal val="0"/>
                                          </p:val>
                                        </p:tav>
                                        <p:tav tm="100000">
                                          <p:val>
                                            <p:strVal val="#ppt_w"/>
                                          </p:val>
                                        </p:tav>
                                      </p:tavLst>
                                    </p:anim>
                                    <p:anim calcmode="lin" valueType="num">
                                      <p:cBhvr>
                                        <p:cTn id="88" dur="300" fill="hold"/>
                                        <p:tgtEl>
                                          <p:spTgt spid="133">
                                            <p:txEl>
                                              <p:pRg st="0" end="0"/>
                                            </p:txEl>
                                          </p:spTgt>
                                        </p:tgtEl>
                                        <p:attrNameLst>
                                          <p:attrName>ppt_h</p:attrName>
                                        </p:attrNameLst>
                                      </p:cBhvr>
                                      <p:tavLst>
                                        <p:tav tm="0">
                                          <p:val>
                                            <p:fltVal val="0"/>
                                          </p:val>
                                        </p:tav>
                                        <p:tav tm="100000">
                                          <p:val>
                                            <p:strVal val="#ppt_h"/>
                                          </p:val>
                                        </p:tav>
                                      </p:tavLst>
                                    </p:anim>
                                    <p:animEffect transition="in" filter="fade">
                                      <p:cBhvr>
                                        <p:cTn id="89" dur="300"/>
                                        <p:tgtEl>
                                          <p:spTgt spid="133">
                                            <p:txEl>
                                              <p:pRg st="0" end="0"/>
                                            </p:txEl>
                                          </p:spTgt>
                                        </p:tgtEl>
                                      </p:cBhvr>
                                    </p:animEffect>
                                  </p:childTnLst>
                                </p:cTn>
                              </p:par>
                            </p:childTnLst>
                          </p:cTn>
                        </p:par>
                        <p:par>
                          <p:cTn id="90" fill="hold">
                            <p:stCondLst>
                              <p:cond delay="5500"/>
                            </p:stCondLst>
                            <p:childTnLst>
                              <p:par>
                                <p:cTn id="91" presetID="6" presetClass="entr" presetSubtype="16"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circle(in)">
                                      <p:cBhvr>
                                        <p:cTn id="93" dur="1000"/>
                                        <p:tgtEl>
                                          <p:spTgt spid="118"/>
                                        </p:tgtEl>
                                      </p:cBhvr>
                                    </p:animEffect>
                                  </p:childTnLst>
                                </p:cTn>
                              </p:par>
                            </p:childTnLst>
                          </p:cTn>
                        </p:par>
                        <p:par>
                          <p:cTn id="94" fill="hold">
                            <p:stCondLst>
                              <p:cond delay="6500"/>
                            </p:stCondLst>
                            <p:childTnLst>
                              <p:par>
                                <p:cTn id="95" presetID="53" presetClass="entr" presetSubtype="16" fill="hold" grpId="0" nodeType="afterEffect" nodePh="1">
                                  <p:stCondLst>
                                    <p:cond delay="0"/>
                                  </p:stCondLst>
                                  <p:endCondLst>
                                    <p:cond evt="begin" delay="0">
                                      <p:tn val="95"/>
                                    </p:cond>
                                  </p:endCondLst>
                                  <p:childTnLst>
                                    <p:set>
                                      <p:cBhvr>
                                        <p:cTn id="96" dur="1" fill="hold">
                                          <p:stCondLst>
                                            <p:cond delay="0"/>
                                          </p:stCondLst>
                                        </p:cTn>
                                        <p:tgtEl>
                                          <p:spTgt spid="136"/>
                                        </p:tgtEl>
                                        <p:attrNameLst>
                                          <p:attrName>style.visibility</p:attrName>
                                        </p:attrNameLst>
                                      </p:cBhvr>
                                      <p:to>
                                        <p:strVal val="visible"/>
                                      </p:to>
                                    </p:set>
                                    <p:anim calcmode="lin" valueType="num">
                                      <p:cBhvr>
                                        <p:cTn id="97" dur="500" fill="hold"/>
                                        <p:tgtEl>
                                          <p:spTgt spid="136"/>
                                        </p:tgtEl>
                                        <p:attrNameLst>
                                          <p:attrName>ppt_w</p:attrName>
                                        </p:attrNameLst>
                                      </p:cBhvr>
                                      <p:tavLst>
                                        <p:tav tm="0">
                                          <p:val>
                                            <p:fltVal val="0"/>
                                          </p:val>
                                        </p:tav>
                                        <p:tav tm="100000">
                                          <p:val>
                                            <p:strVal val="#ppt_w"/>
                                          </p:val>
                                        </p:tav>
                                      </p:tavLst>
                                    </p:anim>
                                    <p:anim calcmode="lin" valueType="num">
                                      <p:cBhvr>
                                        <p:cTn id="98" dur="500" fill="hold"/>
                                        <p:tgtEl>
                                          <p:spTgt spid="136"/>
                                        </p:tgtEl>
                                        <p:attrNameLst>
                                          <p:attrName>ppt_h</p:attrName>
                                        </p:attrNameLst>
                                      </p:cBhvr>
                                      <p:tavLst>
                                        <p:tav tm="0">
                                          <p:val>
                                            <p:fltVal val="0"/>
                                          </p:val>
                                        </p:tav>
                                        <p:tav tm="100000">
                                          <p:val>
                                            <p:strVal val="#ppt_h"/>
                                          </p:val>
                                        </p:tav>
                                      </p:tavLst>
                                    </p:anim>
                                    <p:animEffect transition="in" filter="fade">
                                      <p:cBhvr>
                                        <p:cTn id="99" dur="500"/>
                                        <p:tgtEl>
                                          <p:spTgt spid="136"/>
                                        </p:tgtEl>
                                      </p:cBhvr>
                                    </p:animEffect>
                                  </p:childTnLst>
                                </p:cTn>
                              </p:par>
                              <p:par>
                                <p:cTn id="100" presetID="42" presetClass="entr" presetSubtype="0" fill="hold" grpId="0" nodeType="withEffect">
                                  <p:stCondLst>
                                    <p:cond delay="200"/>
                                  </p:stCondLst>
                                  <p:childTnLst>
                                    <p:set>
                                      <p:cBhvr>
                                        <p:cTn id="101" dur="1" fill="hold">
                                          <p:stCondLst>
                                            <p:cond delay="0"/>
                                          </p:stCondLst>
                                        </p:cTn>
                                        <p:tgtEl>
                                          <p:spTgt spid="141">
                                            <p:txEl>
                                              <p:pRg st="0" end="0"/>
                                            </p:txEl>
                                          </p:spTgt>
                                        </p:tgtEl>
                                        <p:attrNameLst>
                                          <p:attrName>style.visibility</p:attrName>
                                        </p:attrNameLst>
                                      </p:cBhvr>
                                      <p:to>
                                        <p:strVal val="visible"/>
                                      </p:to>
                                    </p:set>
                                    <p:animEffect transition="in" filter="fade">
                                      <p:cBhvr>
                                        <p:cTn id="102" dur="400"/>
                                        <p:tgtEl>
                                          <p:spTgt spid="141">
                                            <p:txEl>
                                              <p:pRg st="0" end="0"/>
                                            </p:txEl>
                                          </p:spTgt>
                                        </p:tgtEl>
                                      </p:cBhvr>
                                    </p:animEffect>
                                    <p:anim calcmode="lin" valueType="num">
                                      <p:cBhvr>
                                        <p:cTn id="103" dur="400" fill="hold"/>
                                        <p:tgtEl>
                                          <p:spTgt spid="141">
                                            <p:txEl>
                                              <p:pRg st="0" end="0"/>
                                            </p:txEl>
                                          </p:spTgt>
                                        </p:tgtEl>
                                        <p:attrNameLst>
                                          <p:attrName>ppt_x</p:attrName>
                                        </p:attrNameLst>
                                      </p:cBhvr>
                                      <p:tavLst>
                                        <p:tav tm="0">
                                          <p:val>
                                            <p:strVal val="#ppt_x"/>
                                          </p:val>
                                        </p:tav>
                                        <p:tav tm="100000">
                                          <p:val>
                                            <p:strVal val="#ppt_x"/>
                                          </p:val>
                                        </p:tav>
                                      </p:tavLst>
                                    </p:anim>
                                    <p:anim calcmode="lin" valueType="num">
                                      <p:cBhvr>
                                        <p:cTn id="104" dur="400" fill="hold"/>
                                        <p:tgtEl>
                                          <p:spTgt spid="141">
                                            <p:txEl>
                                              <p:pRg st="0" end="0"/>
                                            </p:txEl>
                                          </p:spTgt>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200"/>
                                  </p:stCondLst>
                                  <p:childTnLst>
                                    <p:set>
                                      <p:cBhvr>
                                        <p:cTn id="106" dur="1" fill="hold">
                                          <p:stCondLst>
                                            <p:cond delay="0"/>
                                          </p:stCondLst>
                                        </p:cTn>
                                        <p:tgtEl>
                                          <p:spTgt spid="142">
                                            <p:txEl>
                                              <p:pRg st="0" end="0"/>
                                            </p:txEl>
                                          </p:spTgt>
                                        </p:tgtEl>
                                        <p:attrNameLst>
                                          <p:attrName>style.visibility</p:attrName>
                                        </p:attrNameLst>
                                      </p:cBhvr>
                                      <p:to>
                                        <p:strVal val="visible"/>
                                      </p:to>
                                    </p:set>
                                    <p:animEffect transition="in" filter="fade">
                                      <p:cBhvr>
                                        <p:cTn id="107" dur="500"/>
                                        <p:tgtEl>
                                          <p:spTgt spid="142">
                                            <p:txEl>
                                              <p:pRg st="0" end="0"/>
                                            </p:txEl>
                                          </p:spTgt>
                                        </p:tgtEl>
                                      </p:cBhvr>
                                    </p:animEffect>
                                    <p:anim calcmode="lin" valueType="num">
                                      <p:cBhvr>
                                        <p:cTn id="108" dur="500" fill="hold"/>
                                        <p:tgtEl>
                                          <p:spTgt spid="142">
                                            <p:txEl>
                                              <p:pRg st="0" end="0"/>
                                            </p:txEl>
                                          </p:spTgt>
                                        </p:tgtEl>
                                        <p:attrNameLst>
                                          <p:attrName>ppt_x</p:attrName>
                                        </p:attrNameLst>
                                      </p:cBhvr>
                                      <p:tavLst>
                                        <p:tav tm="0">
                                          <p:val>
                                            <p:strVal val="#ppt_x"/>
                                          </p:val>
                                        </p:tav>
                                        <p:tav tm="100000">
                                          <p:val>
                                            <p:strVal val="#ppt_x"/>
                                          </p:val>
                                        </p:tav>
                                      </p:tavLst>
                                    </p:anim>
                                    <p:anim calcmode="lin" valueType="num">
                                      <p:cBhvr>
                                        <p:cTn id="109" dur="500" fill="hold"/>
                                        <p:tgtEl>
                                          <p:spTgt spid="142">
                                            <p:txEl>
                                              <p:pRg st="0" end="0"/>
                                            </p:txEl>
                                          </p:spTgt>
                                        </p:tgtEl>
                                        <p:attrNameLst>
                                          <p:attrName>ppt_y</p:attrName>
                                        </p:attrNameLst>
                                      </p:cBhvr>
                                      <p:tavLst>
                                        <p:tav tm="0">
                                          <p:val>
                                            <p:strVal val="#ppt_y+.1"/>
                                          </p:val>
                                        </p:tav>
                                        <p:tav tm="100000">
                                          <p:val>
                                            <p:strVal val="#ppt_y"/>
                                          </p:val>
                                        </p:tav>
                                      </p:tavLst>
                                    </p:anim>
                                  </p:childTnLst>
                                </p:cTn>
                              </p:par>
                              <p:par>
                                <p:cTn id="110" presetID="10" presetClass="entr" presetSubtype="0" fill="hold" grpId="0" nodeType="withEffect">
                                  <p:stCondLst>
                                    <p:cond delay="800"/>
                                  </p:stCondLst>
                                  <p:childTnLst>
                                    <p:set>
                                      <p:cBhvr>
                                        <p:cTn id="111" dur="1" fill="hold">
                                          <p:stCondLst>
                                            <p:cond delay="0"/>
                                          </p:stCondLst>
                                        </p:cTn>
                                        <p:tgtEl>
                                          <p:spTgt spid="143">
                                            <p:txEl>
                                              <p:pRg st="0" end="0"/>
                                            </p:txEl>
                                          </p:spTgt>
                                        </p:tgtEl>
                                        <p:attrNameLst>
                                          <p:attrName>style.visibility</p:attrName>
                                        </p:attrNameLst>
                                      </p:cBhvr>
                                      <p:to>
                                        <p:strVal val="visible"/>
                                      </p:to>
                                    </p:set>
                                    <p:animEffect transition="in" filter="fade">
                                      <p:cBhvr>
                                        <p:cTn id="112" dur="500"/>
                                        <p:tgtEl>
                                          <p:spTgt spid="143">
                                            <p:txEl>
                                              <p:pRg st="0" end="0"/>
                                            </p:txEl>
                                          </p:spTgt>
                                        </p:tgtEl>
                                      </p:cBhvr>
                                    </p:animEffect>
                                  </p:childTnLst>
                                </p:cTn>
                              </p:par>
                            </p:childTnLst>
                          </p:cTn>
                        </p:par>
                        <p:par>
                          <p:cTn id="113" fill="hold">
                            <p:stCondLst>
                              <p:cond delay="7000"/>
                            </p:stCondLst>
                            <p:childTnLst>
                              <p:par>
                                <p:cTn id="114" presetID="53" presetClass="entr" presetSubtype="16" fill="hold" grpId="0" nodeType="afterEffect">
                                  <p:stCondLst>
                                    <p:cond delay="0"/>
                                  </p:stCondLst>
                                  <p:childTnLst>
                                    <p:set>
                                      <p:cBhvr>
                                        <p:cTn id="115" dur="1" fill="hold">
                                          <p:stCondLst>
                                            <p:cond delay="0"/>
                                          </p:stCondLst>
                                        </p:cTn>
                                        <p:tgtEl>
                                          <p:spTgt spid="147"/>
                                        </p:tgtEl>
                                        <p:attrNameLst>
                                          <p:attrName>style.visibility</p:attrName>
                                        </p:attrNameLst>
                                      </p:cBhvr>
                                      <p:to>
                                        <p:strVal val="visible"/>
                                      </p:to>
                                    </p:set>
                                    <p:anim calcmode="lin" valueType="num">
                                      <p:cBhvr>
                                        <p:cTn id="116" dur="500" fill="hold"/>
                                        <p:tgtEl>
                                          <p:spTgt spid="147"/>
                                        </p:tgtEl>
                                        <p:attrNameLst>
                                          <p:attrName>ppt_w</p:attrName>
                                        </p:attrNameLst>
                                      </p:cBhvr>
                                      <p:tavLst>
                                        <p:tav tm="0">
                                          <p:val>
                                            <p:fltVal val="0"/>
                                          </p:val>
                                        </p:tav>
                                        <p:tav tm="100000">
                                          <p:val>
                                            <p:strVal val="#ppt_w"/>
                                          </p:val>
                                        </p:tav>
                                      </p:tavLst>
                                    </p:anim>
                                    <p:anim calcmode="lin" valueType="num">
                                      <p:cBhvr>
                                        <p:cTn id="117" dur="500" fill="hold"/>
                                        <p:tgtEl>
                                          <p:spTgt spid="147"/>
                                        </p:tgtEl>
                                        <p:attrNameLst>
                                          <p:attrName>ppt_h</p:attrName>
                                        </p:attrNameLst>
                                      </p:cBhvr>
                                      <p:tavLst>
                                        <p:tav tm="0">
                                          <p:val>
                                            <p:fltVal val="0"/>
                                          </p:val>
                                        </p:tav>
                                        <p:tav tm="100000">
                                          <p:val>
                                            <p:strVal val="#ppt_h"/>
                                          </p:val>
                                        </p:tav>
                                      </p:tavLst>
                                    </p:anim>
                                    <p:animEffect transition="in" filter="fade">
                                      <p:cBhvr>
                                        <p:cTn id="118" dur="500"/>
                                        <p:tgtEl>
                                          <p:spTgt spid="147"/>
                                        </p:tgtEl>
                                      </p:cBhvr>
                                    </p:animEffect>
                                  </p:childTnLst>
                                </p:cTn>
                              </p:par>
                            </p:childTnLst>
                          </p:cTn>
                        </p:par>
                        <p:par>
                          <p:cTn id="119" fill="hold">
                            <p:stCondLst>
                              <p:cond delay="7500"/>
                            </p:stCondLst>
                            <p:childTnLst>
                              <p:par>
                                <p:cTn id="120" presetID="53" presetClass="entr" presetSubtype="16" fill="hold" grpId="0" nodeType="afterEffect">
                                  <p:stCondLst>
                                    <p:cond delay="0"/>
                                  </p:stCondLst>
                                  <p:childTnLst>
                                    <p:set>
                                      <p:cBhvr>
                                        <p:cTn id="121" dur="1" fill="hold">
                                          <p:stCondLst>
                                            <p:cond delay="0"/>
                                          </p:stCondLst>
                                        </p:cTn>
                                        <p:tgtEl>
                                          <p:spTgt spid="149">
                                            <p:txEl>
                                              <p:pRg st="0" end="0"/>
                                            </p:txEl>
                                          </p:spTgt>
                                        </p:tgtEl>
                                        <p:attrNameLst>
                                          <p:attrName>style.visibility</p:attrName>
                                        </p:attrNameLst>
                                      </p:cBhvr>
                                      <p:to>
                                        <p:strVal val="visible"/>
                                      </p:to>
                                    </p:set>
                                    <p:anim calcmode="lin" valueType="num">
                                      <p:cBhvr>
                                        <p:cTn id="122" dur="300" fill="hold"/>
                                        <p:tgtEl>
                                          <p:spTgt spid="149">
                                            <p:txEl>
                                              <p:pRg st="0" end="0"/>
                                            </p:txEl>
                                          </p:spTgt>
                                        </p:tgtEl>
                                        <p:attrNameLst>
                                          <p:attrName>ppt_w</p:attrName>
                                        </p:attrNameLst>
                                      </p:cBhvr>
                                      <p:tavLst>
                                        <p:tav tm="0">
                                          <p:val>
                                            <p:fltVal val="0"/>
                                          </p:val>
                                        </p:tav>
                                        <p:tav tm="100000">
                                          <p:val>
                                            <p:strVal val="#ppt_w"/>
                                          </p:val>
                                        </p:tav>
                                      </p:tavLst>
                                    </p:anim>
                                    <p:anim calcmode="lin" valueType="num">
                                      <p:cBhvr>
                                        <p:cTn id="123" dur="300" fill="hold"/>
                                        <p:tgtEl>
                                          <p:spTgt spid="149">
                                            <p:txEl>
                                              <p:pRg st="0" end="0"/>
                                            </p:txEl>
                                          </p:spTgt>
                                        </p:tgtEl>
                                        <p:attrNameLst>
                                          <p:attrName>ppt_h</p:attrName>
                                        </p:attrNameLst>
                                      </p:cBhvr>
                                      <p:tavLst>
                                        <p:tav tm="0">
                                          <p:val>
                                            <p:fltVal val="0"/>
                                          </p:val>
                                        </p:tav>
                                        <p:tav tm="100000">
                                          <p:val>
                                            <p:strVal val="#ppt_h"/>
                                          </p:val>
                                        </p:tav>
                                      </p:tavLst>
                                    </p:anim>
                                    <p:animEffect transition="in" filter="fade">
                                      <p:cBhvr>
                                        <p:cTn id="124" dur="300"/>
                                        <p:tgtEl>
                                          <p:spTgt spid="149">
                                            <p:txEl>
                                              <p:pRg st="0" end="0"/>
                                            </p:txEl>
                                          </p:spTgt>
                                        </p:tgtEl>
                                      </p:cBhvr>
                                    </p:animEffect>
                                  </p:childTnLst>
                                </p:cTn>
                              </p:par>
                            </p:childTnLst>
                          </p:cTn>
                        </p:par>
                        <p:par>
                          <p:cTn id="125" fill="hold">
                            <p:stCondLst>
                              <p:cond delay="8000"/>
                            </p:stCondLst>
                            <p:childTnLst>
                              <p:par>
                                <p:cTn id="126" presetID="6" presetClass="entr" presetSubtype="16" fill="hold" grpId="0" nodeType="afterEffect">
                                  <p:stCondLst>
                                    <p:cond delay="0"/>
                                  </p:stCondLst>
                                  <p:childTnLst>
                                    <p:set>
                                      <p:cBhvr>
                                        <p:cTn id="127" dur="1" fill="hold">
                                          <p:stCondLst>
                                            <p:cond delay="0"/>
                                          </p:stCondLst>
                                        </p:cTn>
                                        <p:tgtEl>
                                          <p:spTgt spid="139"/>
                                        </p:tgtEl>
                                        <p:attrNameLst>
                                          <p:attrName>style.visibility</p:attrName>
                                        </p:attrNameLst>
                                      </p:cBhvr>
                                      <p:to>
                                        <p:strVal val="visible"/>
                                      </p:to>
                                    </p:set>
                                    <p:animEffect transition="in" filter="circle(in)">
                                      <p:cBhvr>
                                        <p:cTn id="128" dur="1000"/>
                                        <p:tgtEl>
                                          <p:spTgt spid="139"/>
                                        </p:tgtEl>
                                      </p:cBhvr>
                                    </p:animEffect>
                                  </p:childTnLst>
                                </p:cTn>
                              </p:par>
                            </p:childTnLst>
                          </p:cTn>
                        </p:par>
                        <p:par>
                          <p:cTn id="129" fill="hold">
                            <p:stCondLst>
                              <p:cond delay="9000"/>
                            </p:stCondLst>
                            <p:childTnLst>
                              <p:par>
                                <p:cTn id="130" presetID="53" presetClass="entr" presetSubtype="16" fill="hold" grpId="0" nodeType="afterEffect" nodePh="1">
                                  <p:stCondLst>
                                    <p:cond delay="0"/>
                                  </p:stCondLst>
                                  <p:endCondLst>
                                    <p:cond evt="begin" delay="0">
                                      <p:tn val="130"/>
                                    </p:cond>
                                  </p:endCondLst>
                                  <p:childTnLst>
                                    <p:set>
                                      <p:cBhvr>
                                        <p:cTn id="131" dur="1" fill="hold">
                                          <p:stCondLst>
                                            <p:cond delay="0"/>
                                          </p:stCondLst>
                                        </p:cTn>
                                        <p:tgtEl>
                                          <p:spTgt spid="151"/>
                                        </p:tgtEl>
                                        <p:attrNameLst>
                                          <p:attrName>style.visibility</p:attrName>
                                        </p:attrNameLst>
                                      </p:cBhvr>
                                      <p:to>
                                        <p:strVal val="visible"/>
                                      </p:to>
                                    </p:set>
                                    <p:anim calcmode="lin" valueType="num">
                                      <p:cBhvr>
                                        <p:cTn id="132" dur="500" fill="hold"/>
                                        <p:tgtEl>
                                          <p:spTgt spid="151"/>
                                        </p:tgtEl>
                                        <p:attrNameLst>
                                          <p:attrName>ppt_w</p:attrName>
                                        </p:attrNameLst>
                                      </p:cBhvr>
                                      <p:tavLst>
                                        <p:tav tm="0">
                                          <p:val>
                                            <p:fltVal val="0"/>
                                          </p:val>
                                        </p:tav>
                                        <p:tav tm="100000">
                                          <p:val>
                                            <p:strVal val="#ppt_w"/>
                                          </p:val>
                                        </p:tav>
                                      </p:tavLst>
                                    </p:anim>
                                    <p:anim calcmode="lin" valueType="num">
                                      <p:cBhvr>
                                        <p:cTn id="133" dur="500" fill="hold"/>
                                        <p:tgtEl>
                                          <p:spTgt spid="151"/>
                                        </p:tgtEl>
                                        <p:attrNameLst>
                                          <p:attrName>ppt_h</p:attrName>
                                        </p:attrNameLst>
                                      </p:cBhvr>
                                      <p:tavLst>
                                        <p:tav tm="0">
                                          <p:val>
                                            <p:fltVal val="0"/>
                                          </p:val>
                                        </p:tav>
                                        <p:tav tm="100000">
                                          <p:val>
                                            <p:strVal val="#ppt_h"/>
                                          </p:val>
                                        </p:tav>
                                      </p:tavLst>
                                    </p:anim>
                                    <p:animEffect transition="in" filter="fade">
                                      <p:cBhvr>
                                        <p:cTn id="134" dur="500"/>
                                        <p:tgtEl>
                                          <p:spTgt spid="151"/>
                                        </p:tgtEl>
                                      </p:cBhvr>
                                    </p:animEffect>
                                  </p:childTnLst>
                                </p:cTn>
                              </p:par>
                              <p:par>
                                <p:cTn id="135" presetID="42" presetClass="entr" presetSubtype="0" fill="hold" grpId="0" nodeType="withEffect">
                                  <p:stCondLst>
                                    <p:cond delay="200"/>
                                  </p:stCondLst>
                                  <p:childTnLst>
                                    <p:set>
                                      <p:cBhvr>
                                        <p:cTn id="136" dur="1" fill="hold">
                                          <p:stCondLst>
                                            <p:cond delay="0"/>
                                          </p:stCondLst>
                                        </p:cTn>
                                        <p:tgtEl>
                                          <p:spTgt spid="154">
                                            <p:txEl>
                                              <p:pRg st="0" end="0"/>
                                            </p:txEl>
                                          </p:spTgt>
                                        </p:tgtEl>
                                        <p:attrNameLst>
                                          <p:attrName>style.visibility</p:attrName>
                                        </p:attrNameLst>
                                      </p:cBhvr>
                                      <p:to>
                                        <p:strVal val="visible"/>
                                      </p:to>
                                    </p:set>
                                    <p:animEffect transition="in" filter="fade">
                                      <p:cBhvr>
                                        <p:cTn id="137" dur="400"/>
                                        <p:tgtEl>
                                          <p:spTgt spid="154">
                                            <p:txEl>
                                              <p:pRg st="0" end="0"/>
                                            </p:txEl>
                                          </p:spTgt>
                                        </p:tgtEl>
                                      </p:cBhvr>
                                    </p:animEffect>
                                    <p:anim calcmode="lin" valueType="num">
                                      <p:cBhvr>
                                        <p:cTn id="138" dur="400" fill="hold"/>
                                        <p:tgtEl>
                                          <p:spTgt spid="154">
                                            <p:txEl>
                                              <p:pRg st="0" end="0"/>
                                            </p:txEl>
                                          </p:spTgt>
                                        </p:tgtEl>
                                        <p:attrNameLst>
                                          <p:attrName>ppt_x</p:attrName>
                                        </p:attrNameLst>
                                      </p:cBhvr>
                                      <p:tavLst>
                                        <p:tav tm="0">
                                          <p:val>
                                            <p:strVal val="#ppt_x"/>
                                          </p:val>
                                        </p:tav>
                                        <p:tav tm="100000">
                                          <p:val>
                                            <p:strVal val="#ppt_x"/>
                                          </p:val>
                                        </p:tav>
                                      </p:tavLst>
                                    </p:anim>
                                    <p:anim calcmode="lin" valueType="num">
                                      <p:cBhvr>
                                        <p:cTn id="139" dur="400" fill="hold"/>
                                        <p:tgtEl>
                                          <p:spTgt spid="154">
                                            <p:txEl>
                                              <p:pRg st="0" end="0"/>
                                            </p:txEl>
                                          </p:spTgt>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200"/>
                                  </p:stCondLst>
                                  <p:childTnLst>
                                    <p:set>
                                      <p:cBhvr>
                                        <p:cTn id="141" dur="1" fill="hold">
                                          <p:stCondLst>
                                            <p:cond delay="0"/>
                                          </p:stCondLst>
                                        </p:cTn>
                                        <p:tgtEl>
                                          <p:spTgt spid="155">
                                            <p:txEl>
                                              <p:pRg st="0" end="0"/>
                                            </p:txEl>
                                          </p:spTgt>
                                        </p:tgtEl>
                                        <p:attrNameLst>
                                          <p:attrName>style.visibility</p:attrName>
                                        </p:attrNameLst>
                                      </p:cBhvr>
                                      <p:to>
                                        <p:strVal val="visible"/>
                                      </p:to>
                                    </p:set>
                                    <p:animEffect transition="in" filter="fade">
                                      <p:cBhvr>
                                        <p:cTn id="142" dur="500"/>
                                        <p:tgtEl>
                                          <p:spTgt spid="155">
                                            <p:txEl>
                                              <p:pRg st="0" end="0"/>
                                            </p:txEl>
                                          </p:spTgt>
                                        </p:tgtEl>
                                      </p:cBhvr>
                                    </p:animEffect>
                                    <p:anim calcmode="lin" valueType="num">
                                      <p:cBhvr>
                                        <p:cTn id="143" dur="500" fill="hold"/>
                                        <p:tgtEl>
                                          <p:spTgt spid="155">
                                            <p:txEl>
                                              <p:pRg st="0" end="0"/>
                                            </p:txEl>
                                          </p:spTgt>
                                        </p:tgtEl>
                                        <p:attrNameLst>
                                          <p:attrName>ppt_x</p:attrName>
                                        </p:attrNameLst>
                                      </p:cBhvr>
                                      <p:tavLst>
                                        <p:tav tm="0">
                                          <p:val>
                                            <p:strVal val="#ppt_x"/>
                                          </p:val>
                                        </p:tav>
                                        <p:tav tm="100000">
                                          <p:val>
                                            <p:strVal val="#ppt_x"/>
                                          </p:val>
                                        </p:tav>
                                      </p:tavLst>
                                    </p:anim>
                                    <p:anim calcmode="lin" valueType="num">
                                      <p:cBhvr>
                                        <p:cTn id="144" dur="500" fill="hold"/>
                                        <p:tgtEl>
                                          <p:spTgt spid="155">
                                            <p:txEl>
                                              <p:pRg st="0" end="0"/>
                                            </p:txEl>
                                          </p:spTgt>
                                        </p:tgtEl>
                                        <p:attrNameLst>
                                          <p:attrName>ppt_y</p:attrName>
                                        </p:attrNameLst>
                                      </p:cBhvr>
                                      <p:tavLst>
                                        <p:tav tm="0">
                                          <p:val>
                                            <p:strVal val="#ppt_y+.1"/>
                                          </p:val>
                                        </p:tav>
                                        <p:tav tm="100000">
                                          <p:val>
                                            <p:strVal val="#ppt_y"/>
                                          </p:val>
                                        </p:tav>
                                      </p:tavLst>
                                    </p:anim>
                                  </p:childTnLst>
                                </p:cTn>
                              </p:par>
                              <p:par>
                                <p:cTn id="145" presetID="10" presetClass="entr" presetSubtype="0" fill="hold" grpId="0" nodeType="withEffect">
                                  <p:stCondLst>
                                    <p:cond delay="800"/>
                                  </p:stCondLst>
                                  <p:childTnLst>
                                    <p:set>
                                      <p:cBhvr>
                                        <p:cTn id="146" dur="1" fill="hold">
                                          <p:stCondLst>
                                            <p:cond delay="0"/>
                                          </p:stCondLst>
                                        </p:cTn>
                                        <p:tgtEl>
                                          <p:spTgt spid="156">
                                            <p:txEl>
                                              <p:pRg st="0" end="0"/>
                                            </p:txEl>
                                          </p:spTgt>
                                        </p:tgtEl>
                                        <p:attrNameLst>
                                          <p:attrName>style.visibility</p:attrName>
                                        </p:attrNameLst>
                                      </p:cBhvr>
                                      <p:to>
                                        <p:strVal val="visible"/>
                                      </p:to>
                                    </p:set>
                                    <p:animEffect transition="in" filter="fade">
                                      <p:cBhvr>
                                        <p:cTn id="147" dur="500"/>
                                        <p:tgtEl>
                                          <p:spTgt spid="156">
                                            <p:txEl>
                                              <p:pRg st="0" end="0"/>
                                            </p:txEl>
                                          </p:spTgt>
                                        </p:tgtEl>
                                      </p:cBhvr>
                                    </p:animEffect>
                                  </p:childTnLst>
                                </p:cTn>
                              </p:par>
                            </p:childTnLst>
                          </p:cTn>
                        </p:par>
                        <p:par>
                          <p:cTn id="148" fill="hold">
                            <p:stCondLst>
                              <p:cond delay="9500"/>
                            </p:stCondLst>
                            <p:childTnLst>
                              <p:par>
                                <p:cTn id="149" presetID="53" presetClass="entr" presetSubtype="16" fill="hold" grpId="0" nodeType="afterEffect">
                                  <p:stCondLst>
                                    <p:cond delay="0"/>
                                  </p:stCondLst>
                                  <p:childTnLst>
                                    <p:set>
                                      <p:cBhvr>
                                        <p:cTn id="150" dur="1" fill="hold">
                                          <p:stCondLst>
                                            <p:cond delay="0"/>
                                          </p:stCondLst>
                                        </p:cTn>
                                        <p:tgtEl>
                                          <p:spTgt spid="157"/>
                                        </p:tgtEl>
                                        <p:attrNameLst>
                                          <p:attrName>style.visibility</p:attrName>
                                        </p:attrNameLst>
                                      </p:cBhvr>
                                      <p:to>
                                        <p:strVal val="visible"/>
                                      </p:to>
                                    </p:set>
                                    <p:anim calcmode="lin" valueType="num">
                                      <p:cBhvr>
                                        <p:cTn id="151" dur="500" fill="hold"/>
                                        <p:tgtEl>
                                          <p:spTgt spid="157"/>
                                        </p:tgtEl>
                                        <p:attrNameLst>
                                          <p:attrName>ppt_w</p:attrName>
                                        </p:attrNameLst>
                                      </p:cBhvr>
                                      <p:tavLst>
                                        <p:tav tm="0">
                                          <p:val>
                                            <p:fltVal val="0"/>
                                          </p:val>
                                        </p:tav>
                                        <p:tav tm="100000">
                                          <p:val>
                                            <p:strVal val="#ppt_w"/>
                                          </p:val>
                                        </p:tav>
                                      </p:tavLst>
                                    </p:anim>
                                    <p:anim calcmode="lin" valueType="num">
                                      <p:cBhvr>
                                        <p:cTn id="152" dur="500" fill="hold"/>
                                        <p:tgtEl>
                                          <p:spTgt spid="157"/>
                                        </p:tgtEl>
                                        <p:attrNameLst>
                                          <p:attrName>ppt_h</p:attrName>
                                        </p:attrNameLst>
                                      </p:cBhvr>
                                      <p:tavLst>
                                        <p:tav tm="0">
                                          <p:val>
                                            <p:fltVal val="0"/>
                                          </p:val>
                                        </p:tav>
                                        <p:tav tm="100000">
                                          <p:val>
                                            <p:strVal val="#ppt_h"/>
                                          </p:val>
                                        </p:tav>
                                      </p:tavLst>
                                    </p:anim>
                                    <p:animEffect transition="in" filter="fade">
                                      <p:cBhvr>
                                        <p:cTn id="153" dur="500"/>
                                        <p:tgtEl>
                                          <p:spTgt spid="157"/>
                                        </p:tgtEl>
                                      </p:cBhvr>
                                    </p:animEffect>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158">
                                            <p:txEl>
                                              <p:pRg st="0" end="0"/>
                                            </p:txEl>
                                          </p:spTgt>
                                        </p:tgtEl>
                                        <p:attrNameLst>
                                          <p:attrName>style.visibility</p:attrName>
                                        </p:attrNameLst>
                                      </p:cBhvr>
                                      <p:to>
                                        <p:strVal val="visible"/>
                                      </p:to>
                                    </p:set>
                                    <p:anim calcmode="lin" valueType="num">
                                      <p:cBhvr>
                                        <p:cTn id="157" dur="300" fill="hold"/>
                                        <p:tgtEl>
                                          <p:spTgt spid="158">
                                            <p:txEl>
                                              <p:pRg st="0" end="0"/>
                                            </p:txEl>
                                          </p:spTgt>
                                        </p:tgtEl>
                                        <p:attrNameLst>
                                          <p:attrName>ppt_w</p:attrName>
                                        </p:attrNameLst>
                                      </p:cBhvr>
                                      <p:tavLst>
                                        <p:tav tm="0">
                                          <p:val>
                                            <p:fltVal val="0"/>
                                          </p:val>
                                        </p:tav>
                                        <p:tav tm="100000">
                                          <p:val>
                                            <p:strVal val="#ppt_w"/>
                                          </p:val>
                                        </p:tav>
                                      </p:tavLst>
                                    </p:anim>
                                    <p:anim calcmode="lin" valueType="num">
                                      <p:cBhvr>
                                        <p:cTn id="158" dur="300" fill="hold"/>
                                        <p:tgtEl>
                                          <p:spTgt spid="158">
                                            <p:txEl>
                                              <p:pRg st="0" end="0"/>
                                            </p:txEl>
                                          </p:spTgt>
                                        </p:tgtEl>
                                        <p:attrNameLst>
                                          <p:attrName>ppt_h</p:attrName>
                                        </p:attrNameLst>
                                      </p:cBhvr>
                                      <p:tavLst>
                                        <p:tav tm="0">
                                          <p:val>
                                            <p:fltVal val="0"/>
                                          </p:val>
                                        </p:tav>
                                        <p:tav tm="100000">
                                          <p:val>
                                            <p:strVal val="#ppt_h"/>
                                          </p:val>
                                        </p:tav>
                                      </p:tavLst>
                                    </p:anim>
                                    <p:animEffect transition="in" filter="fade">
                                      <p:cBhvr>
                                        <p:cTn id="159" dur="300"/>
                                        <p:tgtEl>
                                          <p:spTgt spid="158">
                                            <p:txEl>
                                              <p:pRg st="0" end="0"/>
                                            </p:txEl>
                                          </p:spTgt>
                                        </p:tgtEl>
                                      </p:cBhvr>
                                    </p:animEffect>
                                  </p:childTnLst>
                                </p:cTn>
                              </p:par>
                            </p:childTnLst>
                          </p:cTn>
                        </p:par>
                        <p:par>
                          <p:cTn id="160" fill="hold">
                            <p:stCondLst>
                              <p:cond delay="10500"/>
                            </p:stCondLst>
                            <p:childTnLst>
                              <p:par>
                                <p:cTn id="161" presetID="6" presetClass="entr" presetSubtype="16"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circle(in)">
                                      <p:cBhvr>
                                        <p:cTn id="163" dur="1000"/>
                                        <p:tgtEl>
                                          <p:spTgt spid="153"/>
                                        </p:tgtEl>
                                      </p:cBhvr>
                                    </p:animEffect>
                                  </p:childTnLst>
                                </p:cTn>
                              </p:par>
                            </p:childTnLst>
                          </p:cTn>
                        </p:par>
                        <p:par>
                          <p:cTn id="164" fill="hold">
                            <p:stCondLst>
                              <p:cond delay="11500"/>
                            </p:stCondLst>
                            <p:childTnLst>
                              <p:par>
                                <p:cTn id="165" presetID="53" presetClass="entr" presetSubtype="16" fill="hold" grpId="0" nodeType="afterEffect" nodePh="1">
                                  <p:stCondLst>
                                    <p:cond delay="0"/>
                                  </p:stCondLst>
                                  <p:endCondLst>
                                    <p:cond evt="begin" delay="0">
                                      <p:tn val="165"/>
                                    </p:cond>
                                  </p:endCondLst>
                                  <p:childTnLst>
                                    <p:set>
                                      <p:cBhvr>
                                        <p:cTn id="166" dur="1" fill="hold">
                                          <p:stCondLst>
                                            <p:cond delay="0"/>
                                          </p:stCondLst>
                                        </p:cTn>
                                        <p:tgtEl>
                                          <p:spTgt spid="159"/>
                                        </p:tgtEl>
                                        <p:attrNameLst>
                                          <p:attrName>style.visibility</p:attrName>
                                        </p:attrNameLst>
                                      </p:cBhvr>
                                      <p:to>
                                        <p:strVal val="visible"/>
                                      </p:to>
                                    </p:set>
                                    <p:anim calcmode="lin" valueType="num">
                                      <p:cBhvr>
                                        <p:cTn id="167" dur="500" fill="hold"/>
                                        <p:tgtEl>
                                          <p:spTgt spid="159"/>
                                        </p:tgtEl>
                                        <p:attrNameLst>
                                          <p:attrName>ppt_w</p:attrName>
                                        </p:attrNameLst>
                                      </p:cBhvr>
                                      <p:tavLst>
                                        <p:tav tm="0">
                                          <p:val>
                                            <p:fltVal val="0"/>
                                          </p:val>
                                        </p:tav>
                                        <p:tav tm="100000">
                                          <p:val>
                                            <p:strVal val="#ppt_w"/>
                                          </p:val>
                                        </p:tav>
                                      </p:tavLst>
                                    </p:anim>
                                    <p:anim calcmode="lin" valueType="num">
                                      <p:cBhvr>
                                        <p:cTn id="168" dur="500" fill="hold"/>
                                        <p:tgtEl>
                                          <p:spTgt spid="159"/>
                                        </p:tgtEl>
                                        <p:attrNameLst>
                                          <p:attrName>ppt_h</p:attrName>
                                        </p:attrNameLst>
                                      </p:cBhvr>
                                      <p:tavLst>
                                        <p:tav tm="0">
                                          <p:val>
                                            <p:fltVal val="0"/>
                                          </p:val>
                                        </p:tav>
                                        <p:tav tm="100000">
                                          <p:val>
                                            <p:strVal val="#ppt_h"/>
                                          </p:val>
                                        </p:tav>
                                      </p:tavLst>
                                    </p:anim>
                                    <p:animEffect transition="in" filter="fade">
                                      <p:cBhvr>
                                        <p:cTn id="169"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90" grpId="0" animBg="1"/>
      <p:bldP spid="94" grpId="0" build="p">
        <p:tmplLst>
          <p:tmpl lvl="1">
            <p:tnLst>
              <p:par>
                <p:cTn presetID="42" presetClass="entr" presetSubtype="0" fill="hold" nodeType="withEffect">
                  <p:stCondLst>
                    <p:cond delay="200"/>
                  </p:stCondLst>
                  <p:childTnLst>
                    <p:set>
                      <p:cBhvr>
                        <p:cTn dur="1" fill="hold">
                          <p:stCondLst>
                            <p:cond delay="0"/>
                          </p:stCondLst>
                        </p:cTn>
                        <p:tgtEl>
                          <p:spTgt spid="94"/>
                        </p:tgtEl>
                        <p:attrNameLst>
                          <p:attrName>style.visibility</p:attrName>
                        </p:attrNameLst>
                      </p:cBhvr>
                      <p:to>
                        <p:strVal val="visible"/>
                      </p:to>
                    </p:set>
                    <p:animEffect transition="in" filter="fade">
                      <p:cBhvr>
                        <p:cTn dur="400"/>
                        <p:tgtEl>
                          <p:spTgt spid="94"/>
                        </p:tgtEl>
                      </p:cBhvr>
                    </p:animEffect>
                    <p:anim calcmode="lin" valueType="num">
                      <p:cBhvr>
                        <p:cTn dur="400" fill="hold"/>
                        <p:tgtEl>
                          <p:spTgt spid="94"/>
                        </p:tgtEl>
                        <p:attrNameLst>
                          <p:attrName>ppt_x</p:attrName>
                        </p:attrNameLst>
                      </p:cBhvr>
                      <p:tavLst>
                        <p:tav tm="0">
                          <p:val>
                            <p:strVal val="#ppt_x"/>
                          </p:val>
                        </p:tav>
                        <p:tav tm="100000">
                          <p:val>
                            <p:strVal val="#ppt_x"/>
                          </p:val>
                        </p:tav>
                      </p:tavLst>
                    </p:anim>
                    <p:anim calcmode="lin" valueType="num">
                      <p:cBhvr>
                        <p:cTn dur="400" fill="hold"/>
                        <p:tgtEl>
                          <p:spTgt spid="94"/>
                        </p:tgtEl>
                        <p:attrNameLst>
                          <p:attrName>ppt_y</p:attrName>
                        </p:attrNameLst>
                      </p:cBhvr>
                      <p:tavLst>
                        <p:tav tm="0">
                          <p:val>
                            <p:strVal val="#ppt_y+.1"/>
                          </p:val>
                        </p:tav>
                        <p:tav tm="100000">
                          <p:val>
                            <p:strVal val="#ppt_y"/>
                          </p:val>
                        </p:tav>
                      </p:tavLst>
                    </p:anim>
                  </p:childTnLst>
                </p:cTn>
              </p:par>
            </p:tnLst>
          </p:tmpl>
        </p:tmplLst>
      </p:bldP>
      <p:bldP spid="95" grpId="0" build="p">
        <p:tmplLst>
          <p:tmpl lvl="1">
            <p:tnLst>
              <p:par>
                <p:cTn presetID="42" presetClass="entr" presetSubtype="0" fill="hold" nodeType="withEffect">
                  <p:stCondLst>
                    <p:cond delay="200"/>
                  </p:st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anim calcmode="lin" valueType="num">
                      <p:cBhvr>
                        <p:cTn dur="500" fill="hold"/>
                        <p:tgtEl>
                          <p:spTgt spid="95"/>
                        </p:tgtEl>
                        <p:attrNameLst>
                          <p:attrName>ppt_x</p:attrName>
                        </p:attrNameLst>
                      </p:cBhvr>
                      <p:tavLst>
                        <p:tav tm="0">
                          <p:val>
                            <p:strVal val="#ppt_x"/>
                          </p:val>
                        </p:tav>
                        <p:tav tm="100000">
                          <p:val>
                            <p:strVal val="#ppt_x"/>
                          </p:val>
                        </p:tav>
                      </p:tavLst>
                    </p:anim>
                    <p:anim calcmode="lin" valueType="num">
                      <p:cBhvr>
                        <p:cTn dur="500" fill="hold"/>
                        <p:tgtEl>
                          <p:spTgt spid="95"/>
                        </p:tgtEl>
                        <p:attrNameLst>
                          <p:attrName>ppt_y</p:attrName>
                        </p:attrNameLst>
                      </p:cBhvr>
                      <p:tavLst>
                        <p:tav tm="0">
                          <p:val>
                            <p:strVal val="#ppt_y+.1"/>
                          </p:val>
                        </p:tav>
                        <p:tav tm="100000">
                          <p:val>
                            <p:strVal val="#ppt_y"/>
                          </p:val>
                        </p:tav>
                      </p:tavLst>
                    </p:anim>
                  </p:childTnLst>
                </p:cTn>
              </p:par>
            </p:tnLst>
          </p:tmpl>
        </p:tmplLst>
      </p:bldP>
      <p:bldP spid="96" grpId="0" build="p">
        <p:tmplLst>
          <p:tmpl lvl="1">
            <p:tnLst>
              <p:par>
                <p:cTn presetID="10" presetClass="entr" presetSubtype="0" fill="hold" nodeType="withEffect">
                  <p:stCondLst>
                    <p:cond delay="800"/>
                  </p:st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6" grpId="0" animBg="1"/>
      <p:bldP spid="110" grpId="0" build="p">
        <p:tmplLst>
          <p:tmpl lvl="1">
            <p:tnLst>
              <p:par>
                <p:cTn presetID="53" presetClass="entr" presetSubtype="16" fill="hold" nodeType="afterEffect">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p:cTn dur="300" fill="hold"/>
                        <p:tgtEl>
                          <p:spTgt spid="110"/>
                        </p:tgtEl>
                        <p:attrNameLst>
                          <p:attrName>ppt_w</p:attrName>
                        </p:attrNameLst>
                      </p:cBhvr>
                      <p:tavLst>
                        <p:tav tm="0">
                          <p:val>
                            <p:fltVal val="0"/>
                          </p:val>
                        </p:tav>
                        <p:tav tm="100000">
                          <p:val>
                            <p:strVal val="#ppt_w"/>
                          </p:val>
                        </p:tav>
                      </p:tavLst>
                    </p:anim>
                    <p:anim calcmode="lin" valueType="num">
                      <p:cBhvr>
                        <p:cTn dur="300" fill="hold"/>
                        <p:tgtEl>
                          <p:spTgt spid="110"/>
                        </p:tgtEl>
                        <p:attrNameLst>
                          <p:attrName>ppt_h</p:attrName>
                        </p:attrNameLst>
                      </p:cBhvr>
                      <p:tavLst>
                        <p:tav tm="0">
                          <p:val>
                            <p:fltVal val="0"/>
                          </p:val>
                        </p:tav>
                        <p:tav tm="100000">
                          <p:val>
                            <p:strVal val="#ppt_h"/>
                          </p:val>
                        </p:tav>
                      </p:tavLst>
                    </p:anim>
                    <p:animEffect transition="in" filter="fade">
                      <p:cBhvr>
                        <p:cTn dur="300"/>
                        <p:tgtEl>
                          <p:spTgt spid="110"/>
                        </p:tgtEl>
                      </p:cBhvr>
                    </p:animEffect>
                  </p:childTnLst>
                </p:cTn>
              </p:par>
            </p:tnLst>
          </p:tmpl>
        </p:tmplLst>
      </p:bldP>
      <p:bldP spid="114" grpId="0"/>
      <p:bldP spid="118" grpId="0" animBg="1"/>
      <p:bldP spid="121" grpId="0" build="p">
        <p:tmplLst>
          <p:tmpl lvl="1">
            <p:tnLst>
              <p:par>
                <p:cTn presetID="42" presetClass="entr" presetSubtype="0" fill="hold" nodeType="withEffect">
                  <p:stCondLst>
                    <p:cond delay="200"/>
                  </p:stCondLst>
                  <p:childTnLst>
                    <p:set>
                      <p:cBhvr>
                        <p:cTn dur="1" fill="hold">
                          <p:stCondLst>
                            <p:cond delay="0"/>
                          </p:stCondLst>
                        </p:cTn>
                        <p:tgtEl>
                          <p:spTgt spid="121"/>
                        </p:tgtEl>
                        <p:attrNameLst>
                          <p:attrName>style.visibility</p:attrName>
                        </p:attrNameLst>
                      </p:cBhvr>
                      <p:to>
                        <p:strVal val="visible"/>
                      </p:to>
                    </p:set>
                    <p:animEffect transition="in" filter="fade">
                      <p:cBhvr>
                        <p:cTn dur="400"/>
                        <p:tgtEl>
                          <p:spTgt spid="121"/>
                        </p:tgtEl>
                      </p:cBhvr>
                    </p:animEffect>
                    <p:anim calcmode="lin" valueType="num">
                      <p:cBhvr>
                        <p:cTn dur="400" fill="hold"/>
                        <p:tgtEl>
                          <p:spTgt spid="121"/>
                        </p:tgtEl>
                        <p:attrNameLst>
                          <p:attrName>ppt_x</p:attrName>
                        </p:attrNameLst>
                      </p:cBhvr>
                      <p:tavLst>
                        <p:tav tm="0">
                          <p:val>
                            <p:strVal val="#ppt_x"/>
                          </p:val>
                        </p:tav>
                        <p:tav tm="100000">
                          <p:val>
                            <p:strVal val="#ppt_x"/>
                          </p:val>
                        </p:tav>
                      </p:tavLst>
                    </p:anim>
                    <p:anim calcmode="lin" valueType="num">
                      <p:cBhvr>
                        <p:cTn dur="400" fill="hold"/>
                        <p:tgtEl>
                          <p:spTgt spid="121"/>
                        </p:tgtEl>
                        <p:attrNameLst>
                          <p:attrName>ppt_y</p:attrName>
                        </p:attrNameLst>
                      </p:cBhvr>
                      <p:tavLst>
                        <p:tav tm="0">
                          <p:val>
                            <p:strVal val="#ppt_y+.1"/>
                          </p:val>
                        </p:tav>
                        <p:tav tm="100000">
                          <p:val>
                            <p:strVal val="#ppt_y"/>
                          </p:val>
                        </p:tav>
                      </p:tavLst>
                    </p:anim>
                  </p:childTnLst>
                </p:cTn>
              </p:par>
            </p:tnLst>
          </p:tmpl>
        </p:tmplLst>
      </p:bldP>
      <p:bldP spid="122" grpId="0" build="p">
        <p:tmplLst>
          <p:tmpl lvl="1">
            <p:tnLst>
              <p:par>
                <p:cTn presetID="42" presetClass="entr" presetSubtype="0" fill="hold" nodeType="withEffect">
                  <p:stCondLst>
                    <p:cond delay="200"/>
                  </p:st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anim calcmode="lin" valueType="num">
                      <p:cBhvr>
                        <p:cTn dur="500" fill="hold"/>
                        <p:tgtEl>
                          <p:spTgt spid="122"/>
                        </p:tgtEl>
                        <p:attrNameLst>
                          <p:attrName>ppt_x</p:attrName>
                        </p:attrNameLst>
                      </p:cBhvr>
                      <p:tavLst>
                        <p:tav tm="0">
                          <p:val>
                            <p:strVal val="#ppt_x"/>
                          </p:val>
                        </p:tav>
                        <p:tav tm="100000">
                          <p:val>
                            <p:strVal val="#ppt_x"/>
                          </p:val>
                        </p:tav>
                      </p:tavLst>
                    </p:anim>
                    <p:anim calcmode="lin" valueType="num">
                      <p:cBhvr>
                        <p:cTn dur="500" fill="hold"/>
                        <p:tgtEl>
                          <p:spTgt spid="122"/>
                        </p:tgtEl>
                        <p:attrNameLst>
                          <p:attrName>ppt_y</p:attrName>
                        </p:attrNameLst>
                      </p:cBhvr>
                      <p:tavLst>
                        <p:tav tm="0">
                          <p:val>
                            <p:strVal val="#ppt_y+.1"/>
                          </p:val>
                        </p:tav>
                        <p:tav tm="100000">
                          <p:val>
                            <p:strVal val="#ppt_y"/>
                          </p:val>
                        </p:tav>
                      </p:tavLst>
                    </p:anim>
                  </p:childTnLst>
                </p:cTn>
              </p:par>
            </p:tnLst>
          </p:tmpl>
        </p:tmplLst>
      </p:bldP>
      <p:bldP spid="123" grpId="0" build="p">
        <p:tmplLst>
          <p:tmpl lvl="1">
            <p:tnLst>
              <p:par>
                <p:cTn presetID="10" presetClass="entr" presetSubtype="0" fill="hold" nodeType="withEffect">
                  <p:stCondLst>
                    <p:cond delay="800"/>
                  </p:stCondLst>
                  <p:childTnLst>
                    <p:set>
                      <p:cBhvr>
                        <p:cTn dur="1" fill="hold">
                          <p:stCondLst>
                            <p:cond delay="0"/>
                          </p:stCondLst>
                        </p:cTn>
                        <p:tgtEl>
                          <p:spTgt spid="123"/>
                        </p:tgtEl>
                        <p:attrNameLst>
                          <p:attrName>style.visibility</p:attrName>
                        </p:attrNameLst>
                      </p:cBhvr>
                      <p:to>
                        <p:strVal val="visible"/>
                      </p:to>
                    </p:set>
                    <p:animEffect transition="in" filter="fade">
                      <p:cBhvr>
                        <p:cTn dur="500"/>
                        <p:tgtEl>
                          <p:spTgt spid="123"/>
                        </p:tgtEl>
                      </p:cBhvr>
                    </p:animEffect>
                  </p:childTnLst>
                </p:cTn>
              </p:par>
            </p:tnLst>
          </p:tmpl>
        </p:tmplLst>
      </p:bldP>
      <p:bldP spid="130" grpId="0" animBg="1"/>
      <p:bldP spid="133" grpId="0" build="p">
        <p:tmplLst>
          <p:tmpl lvl="1">
            <p:tnLst>
              <p:par>
                <p:cTn presetID="53" presetClass="entr" presetSubtype="16" fill="hold" nodeType="afterEffect">
                  <p:stCondLst>
                    <p:cond delay="0"/>
                  </p:stCondLst>
                  <p:childTnLst>
                    <p:set>
                      <p:cBhvr>
                        <p:cTn dur="1" fill="hold">
                          <p:stCondLst>
                            <p:cond delay="0"/>
                          </p:stCondLst>
                        </p:cTn>
                        <p:tgtEl>
                          <p:spTgt spid="133"/>
                        </p:tgtEl>
                        <p:attrNameLst>
                          <p:attrName>style.visibility</p:attrName>
                        </p:attrNameLst>
                      </p:cBhvr>
                      <p:to>
                        <p:strVal val="visible"/>
                      </p:to>
                    </p:set>
                    <p:anim calcmode="lin" valueType="num">
                      <p:cBhvr>
                        <p:cTn dur="300" fill="hold"/>
                        <p:tgtEl>
                          <p:spTgt spid="133"/>
                        </p:tgtEl>
                        <p:attrNameLst>
                          <p:attrName>ppt_w</p:attrName>
                        </p:attrNameLst>
                      </p:cBhvr>
                      <p:tavLst>
                        <p:tav tm="0">
                          <p:val>
                            <p:fltVal val="0"/>
                          </p:val>
                        </p:tav>
                        <p:tav tm="100000">
                          <p:val>
                            <p:strVal val="#ppt_w"/>
                          </p:val>
                        </p:tav>
                      </p:tavLst>
                    </p:anim>
                    <p:anim calcmode="lin" valueType="num">
                      <p:cBhvr>
                        <p:cTn dur="300" fill="hold"/>
                        <p:tgtEl>
                          <p:spTgt spid="133"/>
                        </p:tgtEl>
                        <p:attrNameLst>
                          <p:attrName>ppt_h</p:attrName>
                        </p:attrNameLst>
                      </p:cBhvr>
                      <p:tavLst>
                        <p:tav tm="0">
                          <p:val>
                            <p:fltVal val="0"/>
                          </p:val>
                        </p:tav>
                        <p:tav tm="100000">
                          <p:val>
                            <p:strVal val="#ppt_h"/>
                          </p:val>
                        </p:tav>
                      </p:tavLst>
                    </p:anim>
                    <p:animEffect transition="in" filter="fade">
                      <p:cBhvr>
                        <p:cTn dur="300"/>
                        <p:tgtEl>
                          <p:spTgt spid="133"/>
                        </p:tgtEl>
                      </p:cBhvr>
                    </p:animEffect>
                  </p:childTnLst>
                </p:cTn>
              </p:par>
            </p:tnLst>
          </p:tmpl>
        </p:tmplLst>
      </p:bldP>
      <p:bldP spid="136" grpId="0"/>
      <p:bldP spid="139" grpId="0" animBg="1"/>
      <p:bldP spid="141" grpId="0" build="p">
        <p:tmplLst>
          <p:tmpl lvl="1">
            <p:tnLst>
              <p:par>
                <p:cTn presetID="42" presetClass="entr" presetSubtype="0" fill="hold" nodeType="withEffect">
                  <p:stCondLst>
                    <p:cond delay="200"/>
                  </p:stCondLst>
                  <p:childTnLst>
                    <p:set>
                      <p:cBhvr>
                        <p:cTn dur="1" fill="hold">
                          <p:stCondLst>
                            <p:cond delay="0"/>
                          </p:stCondLst>
                        </p:cTn>
                        <p:tgtEl>
                          <p:spTgt spid="141"/>
                        </p:tgtEl>
                        <p:attrNameLst>
                          <p:attrName>style.visibility</p:attrName>
                        </p:attrNameLst>
                      </p:cBhvr>
                      <p:to>
                        <p:strVal val="visible"/>
                      </p:to>
                    </p:set>
                    <p:animEffect transition="in" filter="fade">
                      <p:cBhvr>
                        <p:cTn dur="400"/>
                        <p:tgtEl>
                          <p:spTgt spid="141"/>
                        </p:tgtEl>
                      </p:cBhvr>
                    </p:animEffect>
                    <p:anim calcmode="lin" valueType="num">
                      <p:cBhvr>
                        <p:cTn dur="400" fill="hold"/>
                        <p:tgtEl>
                          <p:spTgt spid="141"/>
                        </p:tgtEl>
                        <p:attrNameLst>
                          <p:attrName>ppt_x</p:attrName>
                        </p:attrNameLst>
                      </p:cBhvr>
                      <p:tavLst>
                        <p:tav tm="0">
                          <p:val>
                            <p:strVal val="#ppt_x"/>
                          </p:val>
                        </p:tav>
                        <p:tav tm="100000">
                          <p:val>
                            <p:strVal val="#ppt_x"/>
                          </p:val>
                        </p:tav>
                      </p:tavLst>
                    </p:anim>
                    <p:anim calcmode="lin" valueType="num">
                      <p:cBhvr>
                        <p:cTn dur="400" fill="hold"/>
                        <p:tgtEl>
                          <p:spTgt spid="141"/>
                        </p:tgtEl>
                        <p:attrNameLst>
                          <p:attrName>ppt_y</p:attrName>
                        </p:attrNameLst>
                      </p:cBhvr>
                      <p:tavLst>
                        <p:tav tm="0">
                          <p:val>
                            <p:strVal val="#ppt_y+.1"/>
                          </p:val>
                        </p:tav>
                        <p:tav tm="100000">
                          <p:val>
                            <p:strVal val="#ppt_y"/>
                          </p:val>
                        </p:tav>
                      </p:tavLst>
                    </p:anim>
                  </p:childTnLst>
                </p:cTn>
              </p:par>
            </p:tnLst>
          </p:tmpl>
        </p:tmplLst>
      </p:bldP>
      <p:bldP spid="142" grpId="0" build="p">
        <p:tmplLst>
          <p:tmpl lvl="1">
            <p:tnLst>
              <p:par>
                <p:cTn presetID="42" presetClass="entr" presetSubtype="0" fill="hold" nodeType="withEffect">
                  <p:stCondLst>
                    <p:cond delay="200"/>
                  </p:stCondLst>
                  <p:childTnLst>
                    <p:set>
                      <p:cBhvr>
                        <p:cTn dur="1" fill="hold">
                          <p:stCondLst>
                            <p:cond delay="0"/>
                          </p:stCondLst>
                        </p:cTn>
                        <p:tgtEl>
                          <p:spTgt spid="142"/>
                        </p:tgtEl>
                        <p:attrNameLst>
                          <p:attrName>style.visibility</p:attrName>
                        </p:attrNameLst>
                      </p:cBhvr>
                      <p:to>
                        <p:strVal val="visible"/>
                      </p:to>
                    </p:set>
                    <p:animEffect transition="in" filter="fade">
                      <p:cBhvr>
                        <p:cTn dur="500"/>
                        <p:tgtEl>
                          <p:spTgt spid="142"/>
                        </p:tgtEl>
                      </p:cBhvr>
                    </p:animEffect>
                    <p:anim calcmode="lin" valueType="num">
                      <p:cBhvr>
                        <p:cTn dur="500" fill="hold"/>
                        <p:tgtEl>
                          <p:spTgt spid="142"/>
                        </p:tgtEl>
                        <p:attrNameLst>
                          <p:attrName>ppt_x</p:attrName>
                        </p:attrNameLst>
                      </p:cBhvr>
                      <p:tavLst>
                        <p:tav tm="0">
                          <p:val>
                            <p:strVal val="#ppt_x"/>
                          </p:val>
                        </p:tav>
                        <p:tav tm="100000">
                          <p:val>
                            <p:strVal val="#ppt_x"/>
                          </p:val>
                        </p:tav>
                      </p:tavLst>
                    </p:anim>
                    <p:anim calcmode="lin" valueType="num">
                      <p:cBhvr>
                        <p:cTn dur="500" fill="hold"/>
                        <p:tgtEl>
                          <p:spTgt spid="142"/>
                        </p:tgtEl>
                        <p:attrNameLst>
                          <p:attrName>ppt_y</p:attrName>
                        </p:attrNameLst>
                      </p:cBhvr>
                      <p:tavLst>
                        <p:tav tm="0">
                          <p:val>
                            <p:strVal val="#ppt_y+.1"/>
                          </p:val>
                        </p:tav>
                        <p:tav tm="100000">
                          <p:val>
                            <p:strVal val="#ppt_y"/>
                          </p:val>
                        </p:tav>
                      </p:tavLst>
                    </p:anim>
                  </p:childTnLst>
                </p:cTn>
              </p:par>
            </p:tnLst>
          </p:tmpl>
        </p:tmplLst>
      </p:bldP>
      <p:bldP spid="143" grpId="0" build="p">
        <p:tmplLst>
          <p:tmpl lvl="1">
            <p:tnLst>
              <p:par>
                <p:cTn presetID="10" presetClass="entr" presetSubtype="0" fill="hold" nodeType="withEffect">
                  <p:stCondLst>
                    <p:cond delay="800"/>
                  </p:stCondLst>
                  <p:childTnLst>
                    <p:set>
                      <p:cBhvr>
                        <p:cTn dur="1" fill="hold">
                          <p:stCondLst>
                            <p:cond delay="0"/>
                          </p:stCondLst>
                        </p:cTn>
                        <p:tgtEl>
                          <p:spTgt spid="143"/>
                        </p:tgtEl>
                        <p:attrNameLst>
                          <p:attrName>style.visibility</p:attrName>
                        </p:attrNameLst>
                      </p:cBhvr>
                      <p:to>
                        <p:strVal val="visible"/>
                      </p:to>
                    </p:set>
                    <p:animEffect transition="in" filter="fade">
                      <p:cBhvr>
                        <p:cTn dur="500"/>
                        <p:tgtEl>
                          <p:spTgt spid="143"/>
                        </p:tgtEl>
                      </p:cBhvr>
                    </p:animEffect>
                  </p:childTnLst>
                </p:cTn>
              </p:par>
            </p:tnLst>
          </p:tmpl>
        </p:tmplLst>
      </p:bldP>
      <p:bldP spid="147" grpId="0" animBg="1"/>
      <p:bldP spid="149" grpId="0" build="p">
        <p:tmplLst>
          <p:tmpl lvl="1">
            <p:tnLst>
              <p:par>
                <p:cTn presetID="53" presetClass="entr" presetSubtype="16" fill="hold" nodeType="afterEffect">
                  <p:stCondLst>
                    <p:cond delay="0"/>
                  </p:stCondLst>
                  <p:childTnLst>
                    <p:set>
                      <p:cBhvr>
                        <p:cTn dur="1" fill="hold">
                          <p:stCondLst>
                            <p:cond delay="0"/>
                          </p:stCondLst>
                        </p:cTn>
                        <p:tgtEl>
                          <p:spTgt spid="149"/>
                        </p:tgtEl>
                        <p:attrNameLst>
                          <p:attrName>style.visibility</p:attrName>
                        </p:attrNameLst>
                      </p:cBhvr>
                      <p:to>
                        <p:strVal val="visible"/>
                      </p:to>
                    </p:set>
                    <p:anim calcmode="lin" valueType="num">
                      <p:cBhvr>
                        <p:cTn dur="300" fill="hold"/>
                        <p:tgtEl>
                          <p:spTgt spid="149"/>
                        </p:tgtEl>
                        <p:attrNameLst>
                          <p:attrName>ppt_w</p:attrName>
                        </p:attrNameLst>
                      </p:cBhvr>
                      <p:tavLst>
                        <p:tav tm="0">
                          <p:val>
                            <p:fltVal val="0"/>
                          </p:val>
                        </p:tav>
                        <p:tav tm="100000">
                          <p:val>
                            <p:strVal val="#ppt_w"/>
                          </p:val>
                        </p:tav>
                      </p:tavLst>
                    </p:anim>
                    <p:anim calcmode="lin" valueType="num">
                      <p:cBhvr>
                        <p:cTn dur="300" fill="hold"/>
                        <p:tgtEl>
                          <p:spTgt spid="149"/>
                        </p:tgtEl>
                        <p:attrNameLst>
                          <p:attrName>ppt_h</p:attrName>
                        </p:attrNameLst>
                      </p:cBhvr>
                      <p:tavLst>
                        <p:tav tm="0">
                          <p:val>
                            <p:fltVal val="0"/>
                          </p:val>
                        </p:tav>
                        <p:tav tm="100000">
                          <p:val>
                            <p:strVal val="#ppt_h"/>
                          </p:val>
                        </p:tav>
                      </p:tavLst>
                    </p:anim>
                    <p:animEffect transition="in" filter="fade">
                      <p:cBhvr>
                        <p:cTn dur="300"/>
                        <p:tgtEl>
                          <p:spTgt spid="149"/>
                        </p:tgtEl>
                      </p:cBhvr>
                    </p:animEffect>
                  </p:childTnLst>
                </p:cTn>
              </p:par>
            </p:tnLst>
          </p:tmpl>
        </p:tmplLst>
      </p:bldP>
      <p:bldP spid="151" grpId="0"/>
      <p:bldP spid="153" grpId="0" animBg="1"/>
      <p:bldP spid="154" grpId="0" build="p">
        <p:tmplLst>
          <p:tmpl lvl="1">
            <p:tnLst>
              <p:par>
                <p:cTn presetID="42" presetClass="entr" presetSubtype="0" fill="hold" nodeType="withEffect">
                  <p:stCondLst>
                    <p:cond delay="200"/>
                  </p:stCondLst>
                  <p:childTnLst>
                    <p:set>
                      <p:cBhvr>
                        <p:cTn dur="1" fill="hold">
                          <p:stCondLst>
                            <p:cond delay="0"/>
                          </p:stCondLst>
                        </p:cTn>
                        <p:tgtEl>
                          <p:spTgt spid="154"/>
                        </p:tgtEl>
                        <p:attrNameLst>
                          <p:attrName>style.visibility</p:attrName>
                        </p:attrNameLst>
                      </p:cBhvr>
                      <p:to>
                        <p:strVal val="visible"/>
                      </p:to>
                    </p:set>
                    <p:animEffect transition="in" filter="fade">
                      <p:cBhvr>
                        <p:cTn dur="400"/>
                        <p:tgtEl>
                          <p:spTgt spid="154"/>
                        </p:tgtEl>
                      </p:cBhvr>
                    </p:animEffect>
                    <p:anim calcmode="lin" valueType="num">
                      <p:cBhvr>
                        <p:cTn dur="400" fill="hold"/>
                        <p:tgtEl>
                          <p:spTgt spid="154"/>
                        </p:tgtEl>
                        <p:attrNameLst>
                          <p:attrName>ppt_x</p:attrName>
                        </p:attrNameLst>
                      </p:cBhvr>
                      <p:tavLst>
                        <p:tav tm="0">
                          <p:val>
                            <p:strVal val="#ppt_x"/>
                          </p:val>
                        </p:tav>
                        <p:tav tm="100000">
                          <p:val>
                            <p:strVal val="#ppt_x"/>
                          </p:val>
                        </p:tav>
                      </p:tavLst>
                    </p:anim>
                    <p:anim calcmode="lin" valueType="num">
                      <p:cBhvr>
                        <p:cTn dur="400" fill="hold"/>
                        <p:tgtEl>
                          <p:spTgt spid="154"/>
                        </p:tgtEl>
                        <p:attrNameLst>
                          <p:attrName>ppt_y</p:attrName>
                        </p:attrNameLst>
                      </p:cBhvr>
                      <p:tavLst>
                        <p:tav tm="0">
                          <p:val>
                            <p:strVal val="#ppt_y+.1"/>
                          </p:val>
                        </p:tav>
                        <p:tav tm="100000">
                          <p:val>
                            <p:strVal val="#ppt_y"/>
                          </p:val>
                        </p:tav>
                      </p:tavLst>
                    </p:anim>
                  </p:childTnLst>
                </p:cTn>
              </p:par>
            </p:tnLst>
          </p:tmpl>
        </p:tmplLst>
      </p:bldP>
      <p:bldP spid="155" grpId="0" build="p">
        <p:tmplLst>
          <p:tmpl lvl="1">
            <p:tnLst>
              <p:par>
                <p:cTn presetID="42" presetClass="entr" presetSubtype="0" fill="hold" nodeType="withEffect">
                  <p:stCondLst>
                    <p:cond delay="200"/>
                  </p:stCondLst>
                  <p:childTnLst>
                    <p:set>
                      <p:cBhvr>
                        <p:cTn dur="1" fill="hold">
                          <p:stCondLst>
                            <p:cond delay="0"/>
                          </p:stCondLst>
                        </p:cTn>
                        <p:tgtEl>
                          <p:spTgt spid="155"/>
                        </p:tgtEl>
                        <p:attrNameLst>
                          <p:attrName>style.visibility</p:attrName>
                        </p:attrNameLst>
                      </p:cBhvr>
                      <p:to>
                        <p:strVal val="visible"/>
                      </p:to>
                    </p:set>
                    <p:animEffect transition="in" filter="fade">
                      <p:cBhvr>
                        <p:cTn dur="500"/>
                        <p:tgtEl>
                          <p:spTgt spid="155"/>
                        </p:tgtEl>
                      </p:cBhvr>
                    </p:animEffect>
                    <p:anim calcmode="lin" valueType="num">
                      <p:cBhvr>
                        <p:cTn dur="500" fill="hold"/>
                        <p:tgtEl>
                          <p:spTgt spid="155"/>
                        </p:tgtEl>
                        <p:attrNameLst>
                          <p:attrName>ppt_x</p:attrName>
                        </p:attrNameLst>
                      </p:cBhvr>
                      <p:tavLst>
                        <p:tav tm="0">
                          <p:val>
                            <p:strVal val="#ppt_x"/>
                          </p:val>
                        </p:tav>
                        <p:tav tm="100000">
                          <p:val>
                            <p:strVal val="#ppt_x"/>
                          </p:val>
                        </p:tav>
                      </p:tavLst>
                    </p:anim>
                    <p:anim calcmode="lin" valueType="num">
                      <p:cBhvr>
                        <p:cTn dur="500" fill="hold"/>
                        <p:tgtEl>
                          <p:spTgt spid="155"/>
                        </p:tgtEl>
                        <p:attrNameLst>
                          <p:attrName>ppt_y</p:attrName>
                        </p:attrNameLst>
                      </p:cBhvr>
                      <p:tavLst>
                        <p:tav tm="0">
                          <p:val>
                            <p:strVal val="#ppt_y+.1"/>
                          </p:val>
                        </p:tav>
                        <p:tav tm="100000">
                          <p:val>
                            <p:strVal val="#ppt_y"/>
                          </p:val>
                        </p:tav>
                      </p:tavLst>
                    </p:anim>
                  </p:childTnLst>
                </p:cTn>
              </p:par>
            </p:tnLst>
          </p:tmpl>
        </p:tmplLst>
      </p:bldP>
      <p:bldP spid="156" grpId="0" build="p">
        <p:tmplLst>
          <p:tmpl lvl="1">
            <p:tnLst>
              <p:par>
                <p:cTn presetID="10" presetClass="entr" presetSubtype="0" fill="hold" nodeType="withEffect">
                  <p:stCondLst>
                    <p:cond delay="800"/>
                  </p:stCondLst>
                  <p:childTnLst>
                    <p:set>
                      <p:cBhvr>
                        <p:cTn dur="1" fill="hold">
                          <p:stCondLst>
                            <p:cond delay="0"/>
                          </p:stCondLst>
                        </p:cTn>
                        <p:tgtEl>
                          <p:spTgt spid="156"/>
                        </p:tgtEl>
                        <p:attrNameLst>
                          <p:attrName>style.visibility</p:attrName>
                        </p:attrNameLst>
                      </p:cBhvr>
                      <p:to>
                        <p:strVal val="visible"/>
                      </p:to>
                    </p:set>
                    <p:animEffect transition="in" filter="fade">
                      <p:cBhvr>
                        <p:cTn dur="500"/>
                        <p:tgtEl>
                          <p:spTgt spid="156"/>
                        </p:tgtEl>
                      </p:cBhvr>
                    </p:animEffect>
                  </p:childTnLst>
                </p:cTn>
              </p:par>
            </p:tnLst>
          </p:tmpl>
        </p:tmplLst>
      </p:bldP>
      <p:bldP spid="157" grpId="0" animBg="1"/>
      <p:bldP spid="158" grpId="0" build="p">
        <p:tmplLst>
          <p:tmpl lvl="1">
            <p:tnLst>
              <p:par>
                <p:cTn presetID="53" presetClass="entr" presetSubtype="16" fill="hold" nodeType="afterEffect">
                  <p:stCondLst>
                    <p:cond delay="0"/>
                  </p:stCondLst>
                  <p:childTnLst>
                    <p:set>
                      <p:cBhvr>
                        <p:cTn dur="1" fill="hold">
                          <p:stCondLst>
                            <p:cond delay="0"/>
                          </p:stCondLst>
                        </p:cTn>
                        <p:tgtEl>
                          <p:spTgt spid="158"/>
                        </p:tgtEl>
                        <p:attrNameLst>
                          <p:attrName>style.visibility</p:attrName>
                        </p:attrNameLst>
                      </p:cBhvr>
                      <p:to>
                        <p:strVal val="visible"/>
                      </p:to>
                    </p:set>
                    <p:anim calcmode="lin" valueType="num">
                      <p:cBhvr>
                        <p:cTn dur="300" fill="hold"/>
                        <p:tgtEl>
                          <p:spTgt spid="158"/>
                        </p:tgtEl>
                        <p:attrNameLst>
                          <p:attrName>ppt_w</p:attrName>
                        </p:attrNameLst>
                      </p:cBhvr>
                      <p:tavLst>
                        <p:tav tm="0">
                          <p:val>
                            <p:fltVal val="0"/>
                          </p:val>
                        </p:tav>
                        <p:tav tm="100000">
                          <p:val>
                            <p:strVal val="#ppt_w"/>
                          </p:val>
                        </p:tav>
                      </p:tavLst>
                    </p:anim>
                    <p:anim calcmode="lin" valueType="num">
                      <p:cBhvr>
                        <p:cTn dur="300" fill="hold"/>
                        <p:tgtEl>
                          <p:spTgt spid="158"/>
                        </p:tgtEl>
                        <p:attrNameLst>
                          <p:attrName>ppt_h</p:attrName>
                        </p:attrNameLst>
                      </p:cBhvr>
                      <p:tavLst>
                        <p:tav tm="0">
                          <p:val>
                            <p:fltVal val="0"/>
                          </p:val>
                        </p:tav>
                        <p:tav tm="100000">
                          <p:val>
                            <p:strVal val="#ppt_h"/>
                          </p:val>
                        </p:tav>
                      </p:tavLst>
                    </p:anim>
                    <p:animEffect transition="in" filter="fade">
                      <p:cBhvr>
                        <p:cTn dur="300"/>
                        <p:tgtEl>
                          <p:spTgt spid="158"/>
                        </p:tgtEl>
                      </p:cBhvr>
                    </p:animEffect>
                  </p:childTnLst>
                </p:cTn>
              </p:par>
            </p:tnLst>
          </p:tmpl>
        </p:tmplLst>
      </p:bldP>
      <p:bldP spid="15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onic list 6">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smtClean="0"/>
              <a:t>Text </a:t>
            </a:r>
            <a:r>
              <a:rPr lang="es-ES_tradnl" dirty="0" err="1" smtClean="0"/>
              <a:t>example</a:t>
            </a:r>
            <a:endParaRPr lang="es-ES_tradnl" dirty="0" smtClean="0"/>
          </a:p>
        </p:txBody>
      </p:sp>
      <p:sp>
        <p:nvSpPr>
          <p:cNvPr id="9"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3" name="Rounded Rectangle 2"/>
          <p:cNvSpPr/>
          <p:nvPr userDrawn="1"/>
        </p:nvSpPr>
        <p:spPr>
          <a:xfrm>
            <a:off x="452438" y="3549295"/>
            <a:ext cx="652462" cy="1297565"/>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 Placeholder 7"/>
          <p:cNvSpPr>
            <a:spLocks noGrp="1"/>
          </p:cNvSpPr>
          <p:nvPr>
            <p:ph type="body" sz="quarter" idx="39" hasCustomPrompt="1"/>
          </p:nvPr>
        </p:nvSpPr>
        <p:spPr>
          <a:xfrm>
            <a:off x="513294" y="3583585"/>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smtClean="0"/>
              <a:t>icon</a:t>
            </a:r>
            <a:endParaRPr lang="es-ES_tradnl" dirty="0" smtClean="0"/>
          </a:p>
        </p:txBody>
      </p:sp>
      <p:sp>
        <p:nvSpPr>
          <p:cNvPr id="26" name="Text Placeholder 7"/>
          <p:cNvSpPr>
            <a:spLocks noGrp="1"/>
          </p:cNvSpPr>
          <p:nvPr>
            <p:ph type="body" sz="quarter" idx="19" hasCustomPrompt="1"/>
          </p:nvPr>
        </p:nvSpPr>
        <p:spPr>
          <a:xfrm>
            <a:off x="1206502" y="3988030"/>
            <a:ext cx="1875367" cy="171338"/>
          </a:xfrm>
          <a:prstGeom prst="rect">
            <a:avLst/>
          </a:prstGeom>
        </p:spPr>
        <p:txBody>
          <a:bodyPr vert="horz" lIns="0" tIns="40504" rIns="0" bIns="40504" anchor="ctr"/>
          <a:lstStyle>
            <a:lvl1pPr marL="0" indent="0" algn="l">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27" name="Text Placeholder 2"/>
          <p:cNvSpPr>
            <a:spLocks noGrp="1"/>
          </p:cNvSpPr>
          <p:nvPr>
            <p:ph type="body" sz="quarter" idx="16" hasCustomPrompt="1"/>
          </p:nvPr>
        </p:nvSpPr>
        <p:spPr>
          <a:xfrm>
            <a:off x="1206502" y="4261881"/>
            <a:ext cx="1875367" cy="584979"/>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a:t>
            </a:r>
            <a:endParaRPr lang="en-US" dirty="0" smtClean="0"/>
          </a:p>
        </p:txBody>
      </p:sp>
      <p:sp>
        <p:nvSpPr>
          <p:cNvPr id="28" name="Text Placeholder 7"/>
          <p:cNvSpPr>
            <a:spLocks noGrp="1"/>
          </p:cNvSpPr>
          <p:nvPr>
            <p:ph type="body" sz="quarter" idx="55" hasCustomPrompt="1"/>
          </p:nvPr>
        </p:nvSpPr>
        <p:spPr>
          <a:xfrm>
            <a:off x="1206502" y="3552699"/>
            <a:ext cx="1875367" cy="323835"/>
          </a:xfrm>
          <a:prstGeom prst="rect">
            <a:avLst/>
          </a:prstGeom>
        </p:spPr>
        <p:txBody>
          <a:bodyPr vert="horz" lIns="0" tIns="40504" rIns="0" bIns="40504" anchor="ctr"/>
          <a:lstStyle>
            <a:lvl1pPr marL="0" indent="0" algn="l">
              <a:lnSpc>
                <a:spcPct val="100000"/>
              </a:lnSpc>
              <a:spcBef>
                <a:spcPts val="0"/>
              </a:spcBef>
              <a:buNone/>
              <a:defRPr sz="2250" b="1">
                <a:ln>
                  <a:solidFill>
                    <a:schemeClr val="accent2"/>
                  </a:solidFill>
                </a:ln>
                <a:solidFill>
                  <a:schemeClr val="accent1">
                    <a:lumMod val="60000"/>
                    <a:lumOff val="40000"/>
                  </a:schemeClr>
                </a:solidFill>
                <a:latin typeface="Lato Light"/>
                <a:cs typeface="Lato Light"/>
              </a:defRPr>
            </a:lvl1pPr>
          </a:lstStyle>
          <a:p>
            <a:pPr lvl="0"/>
            <a:r>
              <a:rPr lang="es-ES_tradnl" dirty="0" smtClean="0"/>
              <a:t>80%</a:t>
            </a:r>
            <a:endParaRPr lang="es-ES_tradnl" dirty="0" smtClean="0"/>
          </a:p>
        </p:txBody>
      </p:sp>
      <p:grpSp>
        <p:nvGrpSpPr>
          <p:cNvPr id="19" name="Group 18"/>
          <p:cNvGrpSpPr/>
          <p:nvPr userDrawn="1"/>
        </p:nvGrpSpPr>
        <p:grpSpPr>
          <a:xfrm>
            <a:off x="75982" y="289155"/>
            <a:ext cx="287999" cy="256629"/>
            <a:chOff x="5270500" y="1460500"/>
            <a:chExt cx="1701800" cy="2705100"/>
          </a:xfrm>
        </p:grpSpPr>
        <p:sp>
          <p:nvSpPr>
            <p:cNvPr id="20" name="Rounded Rectangle 19"/>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ounded Rectangle 20"/>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ounded Rectangle 21"/>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8" name="Rounded Rectangle 37"/>
          <p:cNvSpPr/>
          <p:nvPr userDrawn="1"/>
        </p:nvSpPr>
        <p:spPr>
          <a:xfrm>
            <a:off x="3263371" y="3549295"/>
            <a:ext cx="652462" cy="1297565"/>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ext Placeholder 7"/>
          <p:cNvSpPr>
            <a:spLocks noGrp="1"/>
          </p:cNvSpPr>
          <p:nvPr>
            <p:ph type="body" sz="quarter" idx="56" hasCustomPrompt="1"/>
          </p:nvPr>
        </p:nvSpPr>
        <p:spPr>
          <a:xfrm>
            <a:off x="3324227" y="3583585"/>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smtClean="0"/>
              <a:t>icon</a:t>
            </a:r>
            <a:endParaRPr lang="es-ES_tradnl" dirty="0" smtClean="0"/>
          </a:p>
        </p:txBody>
      </p:sp>
      <p:sp>
        <p:nvSpPr>
          <p:cNvPr id="40" name="Text Placeholder 7"/>
          <p:cNvSpPr>
            <a:spLocks noGrp="1"/>
          </p:cNvSpPr>
          <p:nvPr>
            <p:ph type="body" sz="quarter" idx="57" hasCustomPrompt="1"/>
          </p:nvPr>
        </p:nvSpPr>
        <p:spPr>
          <a:xfrm>
            <a:off x="4017435" y="3988030"/>
            <a:ext cx="1875367" cy="171338"/>
          </a:xfrm>
          <a:prstGeom prst="rect">
            <a:avLst/>
          </a:prstGeom>
        </p:spPr>
        <p:txBody>
          <a:bodyPr vert="horz" lIns="0" tIns="40504" rIns="0" bIns="40504" anchor="ctr"/>
          <a:lstStyle>
            <a:lvl1pPr marL="0" indent="0" algn="l">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41" name="Text Placeholder 2"/>
          <p:cNvSpPr>
            <a:spLocks noGrp="1"/>
          </p:cNvSpPr>
          <p:nvPr>
            <p:ph type="body" sz="quarter" idx="58" hasCustomPrompt="1"/>
          </p:nvPr>
        </p:nvSpPr>
        <p:spPr>
          <a:xfrm>
            <a:off x="4017435" y="4261881"/>
            <a:ext cx="1875367" cy="584979"/>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a:t>
            </a:r>
            <a:endParaRPr lang="en-US" dirty="0" smtClean="0"/>
          </a:p>
        </p:txBody>
      </p:sp>
      <p:sp>
        <p:nvSpPr>
          <p:cNvPr id="42" name="Text Placeholder 7"/>
          <p:cNvSpPr>
            <a:spLocks noGrp="1"/>
          </p:cNvSpPr>
          <p:nvPr>
            <p:ph type="body" sz="quarter" idx="59" hasCustomPrompt="1"/>
          </p:nvPr>
        </p:nvSpPr>
        <p:spPr>
          <a:xfrm>
            <a:off x="4017435" y="3552699"/>
            <a:ext cx="1875367" cy="323835"/>
          </a:xfrm>
          <a:prstGeom prst="rect">
            <a:avLst/>
          </a:prstGeom>
        </p:spPr>
        <p:txBody>
          <a:bodyPr vert="horz" lIns="0" tIns="40504" rIns="0" bIns="40504" anchor="ctr"/>
          <a:lstStyle>
            <a:lvl1pPr marL="0" indent="0" algn="l">
              <a:lnSpc>
                <a:spcPct val="100000"/>
              </a:lnSpc>
              <a:spcBef>
                <a:spcPts val="0"/>
              </a:spcBef>
              <a:buNone/>
              <a:defRPr sz="2250" b="1">
                <a:ln>
                  <a:solidFill>
                    <a:schemeClr val="accent3"/>
                  </a:solidFill>
                </a:ln>
                <a:solidFill>
                  <a:schemeClr val="accent2"/>
                </a:solidFill>
                <a:latin typeface="Lato Light"/>
                <a:cs typeface="Lato Light"/>
              </a:defRPr>
            </a:lvl1pPr>
          </a:lstStyle>
          <a:p>
            <a:pPr lvl="0"/>
            <a:r>
              <a:rPr lang="es-ES_tradnl" dirty="0" smtClean="0"/>
              <a:t>80%</a:t>
            </a:r>
            <a:endParaRPr lang="es-ES_tradnl" dirty="0" smtClean="0"/>
          </a:p>
        </p:txBody>
      </p:sp>
      <p:sp>
        <p:nvSpPr>
          <p:cNvPr id="43" name="Rounded Rectangle 42"/>
          <p:cNvSpPr/>
          <p:nvPr userDrawn="1"/>
        </p:nvSpPr>
        <p:spPr>
          <a:xfrm>
            <a:off x="6052610" y="3549293"/>
            <a:ext cx="652462" cy="129756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 Placeholder 7"/>
          <p:cNvSpPr>
            <a:spLocks noGrp="1"/>
          </p:cNvSpPr>
          <p:nvPr>
            <p:ph type="body" sz="quarter" idx="60" hasCustomPrompt="1"/>
          </p:nvPr>
        </p:nvSpPr>
        <p:spPr>
          <a:xfrm>
            <a:off x="6113466" y="3583585"/>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smtClean="0"/>
              <a:t>icon</a:t>
            </a:r>
            <a:endParaRPr lang="es-ES_tradnl" dirty="0" smtClean="0"/>
          </a:p>
        </p:txBody>
      </p:sp>
      <p:sp>
        <p:nvSpPr>
          <p:cNvPr id="45" name="Text Placeholder 7"/>
          <p:cNvSpPr>
            <a:spLocks noGrp="1"/>
          </p:cNvSpPr>
          <p:nvPr>
            <p:ph type="body" sz="quarter" idx="61" hasCustomPrompt="1"/>
          </p:nvPr>
        </p:nvSpPr>
        <p:spPr>
          <a:xfrm>
            <a:off x="6806674" y="3988030"/>
            <a:ext cx="1875367" cy="171338"/>
          </a:xfrm>
          <a:prstGeom prst="rect">
            <a:avLst/>
          </a:prstGeom>
        </p:spPr>
        <p:txBody>
          <a:bodyPr vert="horz" lIns="0" tIns="40504" rIns="0" bIns="40504" anchor="ctr"/>
          <a:lstStyle>
            <a:lvl1pPr marL="0" indent="0" algn="l">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46" name="Text Placeholder 2"/>
          <p:cNvSpPr>
            <a:spLocks noGrp="1"/>
          </p:cNvSpPr>
          <p:nvPr>
            <p:ph type="body" sz="quarter" idx="62" hasCustomPrompt="1"/>
          </p:nvPr>
        </p:nvSpPr>
        <p:spPr>
          <a:xfrm>
            <a:off x="6806674" y="4261881"/>
            <a:ext cx="1875367" cy="584979"/>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a:t>
            </a:r>
            <a:endParaRPr lang="en-US" dirty="0" smtClean="0"/>
          </a:p>
        </p:txBody>
      </p:sp>
      <p:sp>
        <p:nvSpPr>
          <p:cNvPr id="47" name="Text Placeholder 7"/>
          <p:cNvSpPr>
            <a:spLocks noGrp="1"/>
          </p:cNvSpPr>
          <p:nvPr>
            <p:ph type="body" sz="quarter" idx="63" hasCustomPrompt="1"/>
          </p:nvPr>
        </p:nvSpPr>
        <p:spPr>
          <a:xfrm>
            <a:off x="6806674" y="3552699"/>
            <a:ext cx="1875367" cy="323835"/>
          </a:xfrm>
          <a:prstGeom prst="rect">
            <a:avLst/>
          </a:prstGeom>
        </p:spPr>
        <p:txBody>
          <a:bodyPr vert="horz" lIns="0" tIns="40504" rIns="0" bIns="40504" anchor="ctr"/>
          <a:lstStyle>
            <a:lvl1pPr marL="0" indent="0" algn="l">
              <a:lnSpc>
                <a:spcPct val="100000"/>
              </a:lnSpc>
              <a:spcBef>
                <a:spcPts val="0"/>
              </a:spcBef>
              <a:buNone/>
              <a:defRPr sz="2250" b="1">
                <a:ln>
                  <a:solidFill>
                    <a:schemeClr val="accent4"/>
                  </a:solidFill>
                </a:ln>
                <a:solidFill>
                  <a:schemeClr val="accent3"/>
                </a:solidFill>
                <a:latin typeface="Lato Light"/>
                <a:cs typeface="Lato Light"/>
              </a:defRPr>
            </a:lvl1pPr>
          </a:lstStyle>
          <a:p>
            <a:pPr lvl="0"/>
            <a:r>
              <a:rPr lang="es-ES_tradnl" dirty="0" smtClean="0"/>
              <a:t>80%</a:t>
            </a:r>
            <a:endParaRPr lang="es-ES_tradnl" dirty="0" smtClean="0"/>
          </a:p>
        </p:txBody>
      </p:sp>
      <p:sp>
        <p:nvSpPr>
          <p:cNvPr id="23" name="Oval 22"/>
          <p:cNvSpPr>
            <a:spLocks noChangeAspect="1"/>
          </p:cNvSpPr>
          <p:nvPr userDrawn="1"/>
        </p:nvSpPr>
        <p:spPr>
          <a:xfrm>
            <a:off x="747627" y="1187971"/>
            <a:ext cx="2160003" cy="1944000"/>
          </a:xfrm>
          <a:prstGeom prst="ellipse">
            <a:avLst/>
          </a:prstGeom>
          <a:ln w="381000" cap="rnd"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288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Oval 24"/>
          <p:cNvSpPr>
            <a:spLocks noChangeAspect="1"/>
          </p:cNvSpPr>
          <p:nvPr userDrawn="1"/>
        </p:nvSpPr>
        <p:spPr>
          <a:xfrm>
            <a:off x="3490826" y="1187971"/>
            <a:ext cx="2160003" cy="1944000"/>
          </a:xfrm>
          <a:prstGeom prst="ellipse">
            <a:avLst/>
          </a:prstGeom>
          <a:ln w="381000" cap="rnd"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288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Oval 29"/>
          <p:cNvSpPr>
            <a:spLocks noChangeAspect="1"/>
          </p:cNvSpPr>
          <p:nvPr userDrawn="1"/>
        </p:nvSpPr>
        <p:spPr>
          <a:xfrm>
            <a:off x="6250959" y="1187971"/>
            <a:ext cx="2160003" cy="1944000"/>
          </a:xfrm>
          <a:prstGeom prst="ellipse">
            <a:avLst/>
          </a:prstGeom>
          <a:ln w="381000" cap="rnd" cmpd="sng">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288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Oval 34"/>
          <p:cNvSpPr>
            <a:spLocks noChangeAspect="1"/>
          </p:cNvSpPr>
          <p:nvPr userDrawn="1"/>
        </p:nvSpPr>
        <p:spPr>
          <a:xfrm>
            <a:off x="2905216" y="1924182"/>
            <a:ext cx="612001" cy="550799"/>
          </a:xfrm>
          <a:prstGeom prst="ellipse">
            <a:avLst/>
          </a:prstGeom>
          <a:solidFill>
            <a:schemeClr val="accent2">
              <a:lumMod val="75000"/>
            </a:schemeClr>
          </a:solidFill>
          <a:ln w="381000" cap="rnd"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288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Oval 36"/>
          <p:cNvSpPr>
            <a:spLocks noChangeAspect="1"/>
          </p:cNvSpPr>
          <p:nvPr userDrawn="1"/>
        </p:nvSpPr>
        <p:spPr>
          <a:xfrm>
            <a:off x="5636242" y="1924182"/>
            <a:ext cx="612001" cy="550799"/>
          </a:xfrm>
          <a:prstGeom prst="ellipse">
            <a:avLst/>
          </a:prstGeom>
          <a:solidFill>
            <a:schemeClr val="accent3">
              <a:lumMod val="75000"/>
            </a:schemeClr>
          </a:solidFill>
          <a:ln w="381000" cap="rnd"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288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Picture Placeholder 2"/>
          <p:cNvSpPr>
            <a:spLocks noGrp="1" noChangeAspect="1"/>
          </p:cNvSpPr>
          <p:nvPr>
            <p:ph type="pic" sz="quarter" idx="17"/>
          </p:nvPr>
        </p:nvSpPr>
        <p:spPr>
          <a:xfrm>
            <a:off x="655640" y="1112523"/>
            <a:ext cx="2304738" cy="2106000"/>
          </a:xfrm>
          <a:custGeom>
            <a:avLst/>
            <a:gdLst/>
            <a:ahLst/>
            <a:cxnLst/>
            <a:rect l="l" t="t" r="r" b="b"/>
            <a:pathLst>
              <a:path w="2304738" h="2340000">
                <a:moveTo>
                  <a:pt x="1170000" y="0"/>
                </a:moveTo>
                <a:cubicBezTo>
                  <a:pt x="1695016" y="0"/>
                  <a:pt x="2139264" y="345807"/>
                  <a:pt x="2287399" y="822078"/>
                </a:cubicBezTo>
                <a:lnTo>
                  <a:pt x="2304738" y="889510"/>
                </a:lnTo>
                <a:lnTo>
                  <a:pt x="2267755" y="920023"/>
                </a:lnTo>
                <a:cubicBezTo>
                  <a:pt x="2193748" y="994029"/>
                  <a:pt x="2147974" y="1096269"/>
                  <a:pt x="2147974" y="1209199"/>
                </a:cubicBezTo>
                <a:cubicBezTo>
                  <a:pt x="2147974" y="1322130"/>
                  <a:pt x="2193748" y="1424369"/>
                  <a:pt x="2267755" y="1498375"/>
                </a:cubicBezTo>
                <a:lnTo>
                  <a:pt x="2288108" y="1515168"/>
                </a:lnTo>
                <a:lnTo>
                  <a:pt x="2287399" y="1517922"/>
                </a:lnTo>
                <a:cubicBezTo>
                  <a:pt x="2139264" y="1994193"/>
                  <a:pt x="1695016" y="2340000"/>
                  <a:pt x="1170000" y="2340000"/>
                </a:cubicBezTo>
                <a:cubicBezTo>
                  <a:pt x="523827" y="2340000"/>
                  <a:pt x="0" y="1816174"/>
                  <a:pt x="0" y="1170000"/>
                </a:cubicBezTo>
                <a:cubicBezTo>
                  <a:pt x="0" y="523827"/>
                  <a:pt x="523827" y="0"/>
                  <a:pt x="1170000"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52" name="Picture Placeholder 2"/>
          <p:cNvSpPr>
            <a:spLocks noGrp="1" noChangeAspect="1"/>
          </p:cNvSpPr>
          <p:nvPr>
            <p:ph type="pic" sz="quarter" idx="18"/>
          </p:nvPr>
        </p:nvSpPr>
        <p:spPr>
          <a:xfrm>
            <a:off x="3439353" y="1112523"/>
            <a:ext cx="2262090" cy="2106000"/>
          </a:xfrm>
          <a:custGeom>
            <a:avLst/>
            <a:gdLst/>
            <a:ahLst/>
            <a:cxnLst/>
            <a:rect l="l" t="t" r="r" b="b"/>
            <a:pathLst>
              <a:path w="2262090" h="2340000">
                <a:moveTo>
                  <a:pt x="1129482" y="0"/>
                </a:moveTo>
                <a:cubicBezTo>
                  <a:pt x="1654499" y="0"/>
                  <a:pt x="2098746" y="345808"/>
                  <a:pt x="2246881" y="822078"/>
                </a:cubicBezTo>
                <a:lnTo>
                  <a:pt x="2262090" y="881226"/>
                </a:lnTo>
                <a:lnTo>
                  <a:pt x="2215068" y="920023"/>
                </a:lnTo>
                <a:cubicBezTo>
                  <a:pt x="2141061" y="994029"/>
                  <a:pt x="2095287" y="1096269"/>
                  <a:pt x="2095287" y="1209199"/>
                </a:cubicBezTo>
                <a:cubicBezTo>
                  <a:pt x="2095287" y="1322130"/>
                  <a:pt x="2141061" y="1424369"/>
                  <a:pt x="2215068" y="1498375"/>
                </a:cubicBezTo>
                <a:lnTo>
                  <a:pt x="2244998" y="1523069"/>
                </a:lnTo>
                <a:lnTo>
                  <a:pt x="2207538" y="1625417"/>
                </a:lnTo>
                <a:cubicBezTo>
                  <a:pt x="2029922" y="2045348"/>
                  <a:pt x="1614113" y="2340000"/>
                  <a:pt x="1129482" y="2340000"/>
                </a:cubicBezTo>
                <a:cubicBezTo>
                  <a:pt x="644852" y="2340000"/>
                  <a:pt x="229042" y="2045348"/>
                  <a:pt x="51426" y="1625417"/>
                </a:cubicBezTo>
                <a:lnTo>
                  <a:pt x="18258" y="1534793"/>
                </a:lnTo>
                <a:lnTo>
                  <a:pt x="62396" y="1498376"/>
                </a:lnTo>
                <a:cubicBezTo>
                  <a:pt x="136403" y="1424369"/>
                  <a:pt x="182177" y="1322130"/>
                  <a:pt x="182177" y="1209199"/>
                </a:cubicBezTo>
                <a:cubicBezTo>
                  <a:pt x="182177" y="1068036"/>
                  <a:pt x="110655" y="943578"/>
                  <a:pt x="1871" y="870085"/>
                </a:cubicBezTo>
                <a:lnTo>
                  <a:pt x="0" y="869070"/>
                </a:lnTo>
                <a:lnTo>
                  <a:pt x="12083" y="822078"/>
                </a:lnTo>
                <a:cubicBezTo>
                  <a:pt x="160218" y="345807"/>
                  <a:pt x="604466" y="0"/>
                  <a:pt x="1129482"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53" name="Picture Placeholder 2"/>
          <p:cNvSpPr>
            <a:spLocks noGrp="1" noChangeAspect="1"/>
          </p:cNvSpPr>
          <p:nvPr>
            <p:ph type="pic" sz="quarter" idx="64"/>
          </p:nvPr>
        </p:nvSpPr>
        <p:spPr>
          <a:xfrm>
            <a:off x="6190580" y="1112523"/>
            <a:ext cx="2303631" cy="2106000"/>
          </a:xfrm>
          <a:custGeom>
            <a:avLst/>
            <a:gdLst/>
            <a:ahLst/>
            <a:cxnLst/>
            <a:rect l="l" t="t" r="r" b="b"/>
            <a:pathLst>
              <a:path w="2303631" h="2340000">
                <a:moveTo>
                  <a:pt x="1133631" y="0"/>
                </a:moveTo>
                <a:cubicBezTo>
                  <a:pt x="1779805" y="0"/>
                  <a:pt x="2303631" y="523827"/>
                  <a:pt x="2303631" y="1170000"/>
                </a:cubicBezTo>
                <a:cubicBezTo>
                  <a:pt x="2303631" y="1816174"/>
                  <a:pt x="1779805" y="2340000"/>
                  <a:pt x="1133631" y="2340000"/>
                </a:cubicBezTo>
                <a:cubicBezTo>
                  <a:pt x="649001" y="2340000"/>
                  <a:pt x="233191" y="2045348"/>
                  <a:pt x="55576" y="1625417"/>
                </a:cubicBezTo>
                <a:lnTo>
                  <a:pt x="16760" y="1519365"/>
                </a:lnTo>
                <a:lnTo>
                  <a:pt x="42199" y="1498376"/>
                </a:lnTo>
                <a:cubicBezTo>
                  <a:pt x="116206" y="1424369"/>
                  <a:pt x="161980" y="1322130"/>
                  <a:pt x="161980" y="1209199"/>
                </a:cubicBezTo>
                <a:cubicBezTo>
                  <a:pt x="161980" y="1096269"/>
                  <a:pt x="116206" y="994029"/>
                  <a:pt x="42199" y="920023"/>
                </a:cubicBezTo>
                <a:lnTo>
                  <a:pt x="0" y="885206"/>
                </a:lnTo>
                <a:lnTo>
                  <a:pt x="16232" y="822078"/>
                </a:lnTo>
                <a:cubicBezTo>
                  <a:pt x="164367" y="345807"/>
                  <a:pt x="608615" y="0"/>
                  <a:pt x="113363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54" name="Text Placeholder 7"/>
          <p:cNvSpPr>
            <a:spLocks noGrp="1"/>
          </p:cNvSpPr>
          <p:nvPr>
            <p:ph type="body" sz="quarter" idx="65" hasCustomPrompt="1"/>
          </p:nvPr>
        </p:nvSpPr>
        <p:spPr>
          <a:xfrm>
            <a:off x="2960378" y="1924182"/>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smtClean="0"/>
              <a:t>icon</a:t>
            </a:r>
            <a:endParaRPr lang="es-ES_tradnl" dirty="0" smtClean="0"/>
          </a:p>
        </p:txBody>
      </p:sp>
      <p:sp>
        <p:nvSpPr>
          <p:cNvPr id="55" name="Text Placeholder 7"/>
          <p:cNvSpPr>
            <a:spLocks noGrp="1"/>
          </p:cNvSpPr>
          <p:nvPr>
            <p:ph type="body" sz="quarter" idx="66" hasCustomPrompt="1"/>
          </p:nvPr>
        </p:nvSpPr>
        <p:spPr>
          <a:xfrm>
            <a:off x="5679622" y="1924182"/>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smtClean="0"/>
              <a:t>icon</a:t>
            </a:r>
            <a:endParaRPr lang="es-ES_tradnl"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37"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10"/>
                                        <p:tgtEl>
                                          <p:spTgt spid="3"/>
                                        </p:tgtEl>
                                      </p:cBhvr>
                                    </p:animEffect>
                                    <p:anim calcmode="lin" valueType="num">
                                      <p:cBhvr>
                                        <p:cTn id="22" dur="510" fill="hold"/>
                                        <p:tgtEl>
                                          <p:spTgt spid="3"/>
                                        </p:tgtEl>
                                        <p:attrNameLst>
                                          <p:attrName>ppt_x</p:attrName>
                                        </p:attrNameLst>
                                      </p:cBhvr>
                                      <p:tavLst>
                                        <p:tav tm="0">
                                          <p:val>
                                            <p:strVal val="#ppt_x"/>
                                          </p:val>
                                        </p:tav>
                                        <p:tav tm="100000">
                                          <p:val>
                                            <p:strVal val="#ppt_x"/>
                                          </p:val>
                                        </p:tav>
                                      </p:tavLst>
                                    </p:anim>
                                    <p:anim calcmode="lin" valueType="num">
                                      <p:cBhvr>
                                        <p:cTn id="23" dur="459" decel="100000" fill="hold"/>
                                        <p:tgtEl>
                                          <p:spTgt spid="3"/>
                                        </p:tgtEl>
                                        <p:attrNameLst>
                                          <p:attrName>ppt_y</p:attrName>
                                        </p:attrNameLst>
                                      </p:cBhvr>
                                      <p:tavLst>
                                        <p:tav tm="0">
                                          <p:val>
                                            <p:strVal val="#ppt_y+1"/>
                                          </p:val>
                                        </p:tav>
                                        <p:tav tm="100000">
                                          <p:val>
                                            <p:strVal val="#ppt_y-.03"/>
                                          </p:val>
                                        </p:tav>
                                      </p:tavLst>
                                    </p:anim>
                                    <p:anim calcmode="lin" valueType="num">
                                      <p:cBhvr>
                                        <p:cTn id="24" dur="1" accel="100000" fill="hold">
                                          <p:stCondLst>
                                            <p:cond delay="509"/>
                                          </p:stCondLst>
                                        </p:cTn>
                                        <p:tgtEl>
                                          <p:spTgt spid="3"/>
                                        </p:tgtEl>
                                        <p:attrNameLst>
                                          <p:attrName>ppt_y</p:attrName>
                                        </p:attrNameLst>
                                      </p:cBhvr>
                                      <p:tavLst>
                                        <p:tav tm="0">
                                          <p:val>
                                            <p:strVal val="#ppt_y-.03"/>
                                          </p:val>
                                        </p:tav>
                                        <p:tav tm="100000">
                                          <p:val>
                                            <p:strVal val="#ppt_y"/>
                                          </p:val>
                                        </p:tav>
                                      </p:tavLst>
                                    </p:anim>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 calcmode="lin" valueType="num">
                                      <p:cBhvr>
                                        <p:cTn id="28" dur="51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9" dur="51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30" dur="510"/>
                                        <p:tgtEl>
                                          <p:spTgt spid="13">
                                            <p:txEl>
                                              <p:pRg st="0" end="0"/>
                                            </p:txEl>
                                          </p:spTgt>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28">
                                            <p:txEl>
                                              <p:pRg st="0" end="0"/>
                                            </p:txEl>
                                          </p:spTgt>
                                        </p:tgtEl>
                                        <p:attrNameLst>
                                          <p:attrName>style.visibility</p:attrName>
                                        </p:attrNameLst>
                                      </p:cBhvr>
                                      <p:to>
                                        <p:strVal val="visible"/>
                                      </p:to>
                                    </p:set>
                                    <p:animEffect transition="in" filter="fade">
                                      <p:cBhvr>
                                        <p:cTn id="34" dur="510"/>
                                        <p:tgtEl>
                                          <p:spTgt spid="28">
                                            <p:txEl>
                                              <p:pRg st="0" end="0"/>
                                            </p:txEl>
                                          </p:spTgt>
                                        </p:tgtEl>
                                      </p:cBhvr>
                                    </p:animEffect>
                                    <p:anim calcmode="lin" valueType="num">
                                      <p:cBhvr>
                                        <p:cTn id="35" dur="51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36" dur="51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26">
                                            <p:txEl>
                                              <p:pRg st="0" end="0"/>
                                            </p:txEl>
                                          </p:spTgt>
                                        </p:tgtEl>
                                        <p:attrNameLst>
                                          <p:attrName>style.visibility</p:attrName>
                                        </p:attrNameLst>
                                      </p:cBhvr>
                                      <p:to>
                                        <p:strVal val="visible"/>
                                      </p:to>
                                    </p:set>
                                    <p:animEffect transition="in" filter="fade">
                                      <p:cBhvr>
                                        <p:cTn id="40" dur="510"/>
                                        <p:tgtEl>
                                          <p:spTgt spid="26">
                                            <p:txEl>
                                              <p:pRg st="0" end="0"/>
                                            </p:txEl>
                                          </p:spTgt>
                                        </p:tgtEl>
                                      </p:cBhvr>
                                    </p:animEffect>
                                    <p:anim calcmode="lin" valueType="num">
                                      <p:cBhvr>
                                        <p:cTn id="41" dur="51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42" dur="51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27">
                                            <p:txEl>
                                              <p:pRg st="0" end="0"/>
                                            </p:txEl>
                                          </p:spTgt>
                                        </p:tgtEl>
                                        <p:attrNameLst>
                                          <p:attrName>style.visibility</p:attrName>
                                        </p:attrNameLst>
                                      </p:cBhvr>
                                      <p:to>
                                        <p:strVal val="visible"/>
                                      </p:to>
                                    </p:set>
                                    <p:animEffect transition="in" filter="fade">
                                      <p:cBhvr>
                                        <p:cTn id="46" dur="510"/>
                                        <p:tgtEl>
                                          <p:spTgt spid="27">
                                            <p:txEl>
                                              <p:pRg st="0" end="0"/>
                                            </p:txEl>
                                          </p:spTgt>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10"/>
                                        <p:tgtEl>
                                          <p:spTgt spid="38"/>
                                        </p:tgtEl>
                                      </p:cBhvr>
                                    </p:animEffect>
                                    <p:anim calcmode="lin" valueType="num">
                                      <p:cBhvr>
                                        <p:cTn id="51" dur="510" fill="hold"/>
                                        <p:tgtEl>
                                          <p:spTgt spid="38"/>
                                        </p:tgtEl>
                                        <p:attrNameLst>
                                          <p:attrName>ppt_x</p:attrName>
                                        </p:attrNameLst>
                                      </p:cBhvr>
                                      <p:tavLst>
                                        <p:tav tm="0">
                                          <p:val>
                                            <p:strVal val="#ppt_x"/>
                                          </p:val>
                                        </p:tav>
                                        <p:tav tm="100000">
                                          <p:val>
                                            <p:strVal val="#ppt_x"/>
                                          </p:val>
                                        </p:tav>
                                      </p:tavLst>
                                    </p:anim>
                                    <p:anim calcmode="lin" valueType="num">
                                      <p:cBhvr>
                                        <p:cTn id="52" dur="459" decel="100000" fill="hold"/>
                                        <p:tgtEl>
                                          <p:spTgt spid="38"/>
                                        </p:tgtEl>
                                        <p:attrNameLst>
                                          <p:attrName>ppt_y</p:attrName>
                                        </p:attrNameLst>
                                      </p:cBhvr>
                                      <p:tavLst>
                                        <p:tav tm="0">
                                          <p:val>
                                            <p:strVal val="#ppt_y+1"/>
                                          </p:val>
                                        </p:tav>
                                        <p:tav tm="100000">
                                          <p:val>
                                            <p:strVal val="#ppt_y-.03"/>
                                          </p:val>
                                        </p:tav>
                                      </p:tavLst>
                                    </p:anim>
                                    <p:anim calcmode="lin" valueType="num">
                                      <p:cBhvr>
                                        <p:cTn id="53" dur="1" accel="100000" fill="hold">
                                          <p:stCondLst>
                                            <p:cond delay="509"/>
                                          </p:stCondLst>
                                        </p:cTn>
                                        <p:tgtEl>
                                          <p:spTgt spid="3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39">
                                            <p:txEl>
                                              <p:pRg st="0" end="0"/>
                                            </p:txEl>
                                          </p:spTgt>
                                        </p:tgtEl>
                                        <p:attrNameLst>
                                          <p:attrName>style.visibility</p:attrName>
                                        </p:attrNameLst>
                                      </p:cBhvr>
                                      <p:to>
                                        <p:strVal val="visible"/>
                                      </p:to>
                                    </p:set>
                                    <p:anim calcmode="lin" valueType="num">
                                      <p:cBhvr>
                                        <p:cTn id="57" dur="510" fill="hold"/>
                                        <p:tgtEl>
                                          <p:spTgt spid="39">
                                            <p:txEl>
                                              <p:pRg st="0" end="0"/>
                                            </p:txEl>
                                          </p:spTgt>
                                        </p:tgtEl>
                                        <p:attrNameLst>
                                          <p:attrName>ppt_w</p:attrName>
                                        </p:attrNameLst>
                                      </p:cBhvr>
                                      <p:tavLst>
                                        <p:tav tm="0">
                                          <p:val>
                                            <p:fltVal val="0"/>
                                          </p:val>
                                        </p:tav>
                                        <p:tav tm="100000">
                                          <p:val>
                                            <p:strVal val="#ppt_w"/>
                                          </p:val>
                                        </p:tav>
                                      </p:tavLst>
                                    </p:anim>
                                    <p:anim calcmode="lin" valueType="num">
                                      <p:cBhvr>
                                        <p:cTn id="58" dur="510" fill="hold"/>
                                        <p:tgtEl>
                                          <p:spTgt spid="39">
                                            <p:txEl>
                                              <p:pRg st="0" end="0"/>
                                            </p:txEl>
                                          </p:spTgt>
                                        </p:tgtEl>
                                        <p:attrNameLst>
                                          <p:attrName>ppt_h</p:attrName>
                                        </p:attrNameLst>
                                      </p:cBhvr>
                                      <p:tavLst>
                                        <p:tav tm="0">
                                          <p:val>
                                            <p:fltVal val="0"/>
                                          </p:val>
                                        </p:tav>
                                        <p:tav tm="100000">
                                          <p:val>
                                            <p:strVal val="#ppt_h"/>
                                          </p:val>
                                        </p:tav>
                                      </p:tavLst>
                                    </p:anim>
                                    <p:animEffect transition="in" filter="fade">
                                      <p:cBhvr>
                                        <p:cTn id="59" dur="510"/>
                                        <p:tgtEl>
                                          <p:spTgt spid="39">
                                            <p:txEl>
                                              <p:pRg st="0" end="0"/>
                                            </p:txEl>
                                          </p:spTgt>
                                        </p:tgtEl>
                                      </p:cBhvr>
                                    </p:animEffect>
                                  </p:childTnLst>
                                </p:cTn>
                              </p:par>
                            </p:childTnLst>
                          </p:cTn>
                        </p:par>
                        <p:par>
                          <p:cTn id="60" fill="hold">
                            <p:stCondLst>
                              <p:cond delay="7500"/>
                            </p:stCondLst>
                            <p:childTnLst>
                              <p:par>
                                <p:cTn id="61" presetID="42" presetClass="entr" presetSubtype="0" fill="hold" grpId="0" nodeType="afterEffect">
                                  <p:stCondLst>
                                    <p:cond delay="0"/>
                                  </p:stCondLst>
                                  <p:childTnLst>
                                    <p:set>
                                      <p:cBhvr>
                                        <p:cTn id="62" dur="1" fill="hold">
                                          <p:stCondLst>
                                            <p:cond delay="0"/>
                                          </p:stCondLst>
                                        </p:cTn>
                                        <p:tgtEl>
                                          <p:spTgt spid="42">
                                            <p:txEl>
                                              <p:pRg st="0" end="0"/>
                                            </p:txEl>
                                          </p:spTgt>
                                        </p:tgtEl>
                                        <p:attrNameLst>
                                          <p:attrName>style.visibility</p:attrName>
                                        </p:attrNameLst>
                                      </p:cBhvr>
                                      <p:to>
                                        <p:strVal val="visible"/>
                                      </p:to>
                                    </p:set>
                                    <p:animEffect transition="in" filter="fade">
                                      <p:cBhvr>
                                        <p:cTn id="63" dur="510"/>
                                        <p:tgtEl>
                                          <p:spTgt spid="42">
                                            <p:txEl>
                                              <p:pRg st="0" end="0"/>
                                            </p:txEl>
                                          </p:spTgt>
                                        </p:tgtEl>
                                      </p:cBhvr>
                                    </p:animEffect>
                                    <p:anim calcmode="lin" valueType="num">
                                      <p:cBhvr>
                                        <p:cTn id="64" dur="51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5" dur="51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8500"/>
                            </p:stCondLst>
                            <p:childTnLst>
                              <p:par>
                                <p:cTn id="67" presetID="42" presetClass="entr" presetSubtype="0" fill="hold" grpId="0" nodeType="afterEffect">
                                  <p:stCondLst>
                                    <p:cond delay="0"/>
                                  </p:stCondLst>
                                  <p:childTnLst>
                                    <p:set>
                                      <p:cBhvr>
                                        <p:cTn id="68" dur="1" fill="hold">
                                          <p:stCondLst>
                                            <p:cond delay="0"/>
                                          </p:stCondLst>
                                        </p:cTn>
                                        <p:tgtEl>
                                          <p:spTgt spid="40">
                                            <p:txEl>
                                              <p:pRg st="0" end="0"/>
                                            </p:txEl>
                                          </p:spTgt>
                                        </p:tgtEl>
                                        <p:attrNameLst>
                                          <p:attrName>style.visibility</p:attrName>
                                        </p:attrNameLst>
                                      </p:cBhvr>
                                      <p:to>
                                        <p:strVal val="visible"/>
                                      </p:to>
                                    </p:set>
                                    <p:animEffect transition="in" filter="fade">
                                      <p:cBhvr>
                                        <p:cTn id="69" dur="510"/>
                                        <p:tgtEl>
                                          <p:spTgt spid="40">
                                            <p:txEl>
                                              <p:pRg st="0" end="0"/>
                                            </p:txEl>
                                          </p:spTgt>
                                        </p:tgtEl>
                                      </p:cBhvr>
                                    </p:animEffect>
                                    <p:anim calcmode="lin" valueType="num">
                                      <p:cBhvr>
                                        <p:cTn id="70" dur="51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71" dur="51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72" fill="hold">
                            <p:stCondLst>
                              <p:cond delay="9500"/>
                            </p:stCondLst>
                            <p:childTnLst>
                              <p:par>
                                <p:cTn id="73" presetID="10" presetClass="entr" presetSubtype="0" fill="hold" grpId="0" nodeType="afterEffect">
                                  <p:stCondLst>
                                    <p:cond delay="0"/>
                                  </p:st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10"/>
                                        <p:tgtEl>
                                          <p:spTgt spid="41">
                                            <p:txEl>
                                              <p:pRg st="0" end="0"/>
                                            </p:txEl>
                                          </p:spTgt>
                                        </p:tgtEl>
                                      </p:cBhvr>
                                    </p:animEffect>
                                  </p:childTnLst>
                                </p:cTn>
                              </p:par>
                            </p:childTnLst>
                          </p:cTn>
                        </p:par>
                        <p:par>
                          <p:cTn id="76" fill="hold">
                            <p:stCondLst>
                              <p:cond delay="10500"/>
                            </p:stCondLst>
                            <p:childTnLst>
                              <p:par>
                                <p:cTn id="77" presetID="37"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510"/>
                                        <p:tgtEl>
                                          <p:spTgt spid="43"/>
                                        </p:tgtEl>
                                      </p:cBhvr>
                                    </p:animEffect>
                                    <p:anim calcmode="lin" valueType="num">
                                      <p:cBhvr>
                                        <p:cTn id="80" dur="510" fill="hold"/>
                                        <p:tgtEl>
                                          <p:spTgt spid="43"/>
                                        </p:tgtEl>
                                        <p:attrNameLst>
                                          <p:attrName>ppt_x</p:attrName>
                                        </p:attrNameLst>
                                      </p:cBhvr>
                                      <p:tavLst>
                                        <p:tav tm="0">
                                          <p:val>
                                            <p:strVal val="#ppt_x"/>
                                          </p:val>
                                        </p:tav>
                                        <p:tav tm="100000">
                                          <p:val>
                                            <p:strVal val="#ppt_x"/>
                                          </p:val>
                                        </p:tav>
                                      </p:tavLst>
                                    </p:anim>
                                    <p:anim calcmode="lin" valueType="num">
                                      <p:cBhvr>
                                        <p:cTn id="81" dur="459" decel="100000" fill="hold"/>
                                        <p:tgtEl>
                                          <p:spTgt spid="43"/>
                                        </p:tgtEl>
                                        <p:attrNameLst>
                                          <p:attrName>ppt_y</p:attrName>
                                        </p:attrNameLst>
                                      </p:cBhvr>
                                      <p:tavLst>
                                        <p:tav tm="0">
                                          <p:val>
                                            <p:strVal val="#ppt_y+1"/>
                                          </p:val>
                                        </p:tav>
                                        <p:tav tm="100000">
                                          <p:val>
                                            <p:strVal val="#ppt_y-.03"/>
                                          </p:val>
                                        </p:tav>
                                      </p:tavLst>
                                    </p:anim>
                                    <p:anim calcmode="lin" valueType="num">
                                      <p:cBhvr>
                                        <p:cTn id="82" dur="1" accel="100000" fill="hold">
                                          <p:stCondLst>
                                            <p:cond delay="509"/>
                                          </p:stCondLst>
                                        </p:cTn>
                                        <p:tgtEl>
                                          <p:spTgt spid="43"/>
                                        </p:tgtEl>
                                        <p:attrNameLst>
                                          <p:attrName>ppt_y</p:attrName>
                                        </p:attrNameLst>
                                      </p:cBhvr>
                                      <p:tavLst>
                                        <p:tav tm="0">
                                          <p:val>
                                            <p:strVal val="#ppt_y-.03"/>
                                          </p:val>
                                        </p:tav>
                                        <p:tav tm="100000">
                                          <p:val>
                                            <p:strVal val="#ppt_y"/>
                                          </p:val>
                                        </p:tav>
                                      </p:tavLst>
                                    </p:anim>
                                  </p:childTnLst>
                                </p:cTn>
                              </p:par>
                            </p:childTnLst>
                          </p:cTn>
                        </p:par>
                        <p:par>
                          <p:cTn id="83" fill="hold">
                            <p:stCondLst>
                              <p:cond delay="11500"/>
                            </p:stCondLst>
                            <p:childTnLst>
                              <p:par>
                                <p:cTn id="84" presetID="53" presetClass="entr" presetSubtype="16"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 calcmode="lin" valueType="num">
                                      <p:cBhvr>
                                        <p:cTn id="86" dur="510" fill="hold"/>
                                        <p:tgtEl>
                                          <p:spTgt spid="44">
                                            <p:txEl>
                                              <p:pRg st="0" end="0"/>
                                            </p:txEl>
                                          </p:spTgt>
                                        </p:tgtEl>
                                        <p:attrNameLst>
                                          <p:attrName>ppt_w</p:attrName>
                                        </p:attrNameLst>
                                      </p:cBhvr>
                                      <p:tavLst>
                                        <p:tav tm="0">
                                          <p:val>
                                            <p:fltVal val="0"/>
                                          </p:val>
                                        </p:tav>
                                        <p:tav tm="100000">
                                          <p:val>
                                            <p:strVal val="#ppt_w"/>
                                          </p:val>
                                        </p:tav>
                                      </p:tavLst>
                                    </p:anim>
                                    <p:anim calcmode="lin" valueType="num">
                                      <p:cBhvr>
                                        <p:cTn id="87" dur="51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88" dur="510"/>
                                        <p:tgtEl>
                                          <p:spTgt spid="44">
                                            <p:txEl>
                                              <p:pRg st="0" end="0"/>
                                            </p:txEl>
                                          </p:spTgt>
                                        </p:tgtEl>
                                      </p:cBhvr>
                                    </p:animEffect>
                                  </p:childTnLst>
                                </p:cTn>
                              </p:par>
                            </p:childTnLst>
                          </p:cTn>
                        </p:par>
                        <p:par>
                          <p:cTn id="89" fill="hold">
                            <p:stCondLst>
                              <p:cond delay="12500"/>
                            </p:stCondLst>
                            <p:childTnLst>
                              <p:par>
                                <p:cTn id="90" presetID="42" presetClass="entr" presetSubtype="0" fill="hold" grpId="0" nodeType="afterEffect">
                                  <p:stCondLst>
                                    <p:cond delay="0"/>
                                  </p:stCondLst>
                                  <p:childTnLst>
                                    <p:set>
                                      <p:cBhvr>
                                        <p:cTn id="91" dur="1" fill="hold">
                                          <p:stCondLst>
                                            <p:cond delay="0"/>
                                          </p:stCondLst>
                                        </p:cTn>
                                        <p:tgtEl>
                                          <p:spTgt spid="47">
                                            <p:txEl>
                                              <p:pRg st="0" end="0"/>
                                            </p:txEl>
                                          </p:spTgt>
                                        </p:tgtEl>
                                        <p:attrNameLst>
                                          <p:attrName>style.visibility</p:attrName>
                                        </p:attrNameLst>
                                      </p:cBhvr>
                                      <p:to>
                                        <p:strVal val="visible"/>
                                      </p:to>
                                    </p:set>
                                    <p:animEffect transition="in" filter="fade">
                                      <p:cBhvr>
                                        <p:cTn id="92" dur="510"/>
                                        <p:tgtEl>
                                          <p:spTgt spid="47">
                                            <p:txEl>
                                              <p:pRg st="0" end="0"/>
                                            </p:txEl>
                                          </p:spTgt>
                                        </p:tgtEl>
                                      </p:cBhvr>
                                    </p:animEffect>
                                    <p:anim calcmode="lin" valueType="num">
                                      <p:cBhvr>
                                        <p:cTn id="93" dur="51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94" dur="51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510"/>
                                        <p:tgtEl>
                                          <p:spTgt spid="45">
                                            <p:txEl>
                                              <p:pRg st="0" end="0"/>
                                            </p:txEl>
                                          </p:spTgt>
                                        </p:tgtEl>
                                      </p:cBhvr>
                                    </p:animEffect>
                                    <p:anim calcmode="lin" valueType="num">
                                      <p:cBhvr>
                                        <p:cTn id="99" dur="51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51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500"/>
                            </p:stCondLst>
                            <p:childTnLst>
                              <p:par>
                                <p:cTn id="102" presetID="10" presetClass="entr" presetSubtype="0" fill="hold" grpId="0" nodeType="afterEffect">
                                  <p:stCondLst>
                                    <p:cond delay="0"/>
                                  </p:stCondLst>
                                  <p:childTnLst>
                                    <p:set>
                                      <p:cBhvr>
                                        <p:cTn id="103" dur="1" fill="hold">
                                          <p:stCondLst>
                                            <p:cond delay="0"/>
                                          </p:stCondLst>
                                        </p:cTn>
                                        <p:tgtEl>
                                          <p:spTgt spid="46">
                                            <p:txEl>
                                              <p:pRg st="0" end="0"/>
                                            </p:txEl>
                                          </p:spTgt>
                                        </p:tgtEl>
                                        <p:attrNameLst>
                                          <p:attrName>style.visibility</p:attrName>
                                        </p:attrNameLst>
                                      </p:cBhvr>
                                      <p:to>
                                        <p:strVal val="visible"/>
                                      </p:to>
                                    </p:set>
                                    <p:animEffect transition="in" filter="fade">
                                      <p:cBhvr>
                                        <p:cTn id="104" dur="510"/>
                                        <p:tgtEl>
                                          <p:spTgt spid="46">
                                            <p:txEl>
                                              <p:pRg st="0" end="0"/>
                                            </p:txEl>
                                          </p:spTgt>
                                        </p:tgtEl>
                                      </p:cBhvr>
                                    </p:animEffect>
                                  </p:childTnLst>
                                </p:cTn>
                              </p:par>
                            </p:childTnLst>
                          </p:cTn>
                        </p:par>
                        <p:par>
                          <p:cTn id="105" fill="hold">
                            <p:stCondLst>
                              <p:cond delay="15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16000"/>
                            </p:stCondLst>
                            <p:childTnLst>
                              <p:par>
                                <p:cTn id="112" presetID="53" presetClass="entr" presetSubtype="16" fill="hold" grpId="0" nodeType="afterEffect">
                                  <p:stCondLst>
                                    <p:cond delay="0"/>
                                  </p:stCondLst>
                                  <p:childTnLst>
                                    <p:set>
                                      <p:cBhvr>
                                        <p:cTn id="113" dur="1" fill="hold">
                                          <p:stCondLst>
                                            <p:cond delay="0"/>
                                          </p:stCondLst>
                                        </p:cTn>
                                        <p:tgtEl>
                                          <p:spTgt spid="25"/>
                                        </p:tgtEl>
                                        <p:attrNameLst>
                                          <p:attrName>style.visibility</p:attrName>
                                        </p:attrNameLst>
                                      </p:cBhvr>
                                      <p:to>
                                        <p:strVal val="visible"/>
                                      </p:to>
                                    </p:set>
                                    <p:anim calcmode="lin" valueType="num">
                                      <p:cBhvr>
                                        <p:cTn id="114" dur="500" fill="hold"/>
                                        <p:tgtEl>
                                          <p:spTgt spid="25"/>
                                        </p:tgtEl>
                                        <p:attrNameLst>
                                          <p:attrName>ppt_w</p:attrName>
                                        </p:attrNameLst>
                                      </p:cBhvr>
                                      <p:tavLst>
                                        <p:tav tm="0">
                                          <p:val>
                                            <p:fltVal val="0"/>
                                          </p:val>
                                        </p:tav>
                                        <p:tav tm="100000">
                                          <p:val>
                                            <p:strVal val="#ppt_w"/>
                                          </p:val>
                                        </p:tav>
                                      </p:tavLst>
                                    </p:anim>
                                    <p:anim calcmode="lin" valueType="num">
                                      <p:cBhvr>
                                        <p:cTn id="115" dur="500" fill="hold"/>
                                        <p:tgtEl>
                                          <p:spTgt spid="25"/>
                                        </p:tgtEl>
                                        <p:attrNameLst>
                                          <p:attrName>ppt_h</p:attrName>
                                        </p:attrNameLst>
                                      </p:cBhvr>
                                      <p:tavLst>
                                        <p:tav tm="0">
                                          <p:val>
                                            <p:fltVal val="0"/>
                                          </p:val>
                                        </p:tav>
                                        <p:tav tm="100000">
                                          <p:val>
                                            <p:strVal val="#ppt_h"/>
                                          </p:val>
                                        </p:tav>
                                      </p:tavLst>
                                    </p:anim>
                                    <p:animEffect transition="in" filter="fade">
                                      <p:cBhvr>
                                        <p:cTn id="116" dur="500"/>
                                        <p:tgtEl>
                                          <p:spTgt spid="25"/>
                                        </p:tgtEl>
                                      </p:cBhvr>
                                    </p:animEffect>
                                  </p:childTnLst>
                                </p:cTn>
                              </p:par>
                            </p:childTnLst>
                          </p:cTn>
                        </p:par>
                        <p:par>
                          <p:cTn id="117" fill="hold">
                            <p:stCondLst>
                              <p:cond delay="16500"/>
                            </p:stCondLst>
                            <p:childTnLst>
                              <p:par>
                                <p:cTn id="118" presetID="53" presetClass="entr" presetSubtype="16"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 calcmode="lin" valueType="num">
                                      <p:cBhvr>
                                        <p:cTn id="120" dur="500" fill="hold"/>
                                        <p:tgtEl>
                                          <p:spTgt spid="30"/>
                                        </p:tgtEl>
                                        <p:attrNameLst>
                                          <p:attrName>ppt_w</p:attrName>
                                        </p:attrNameLst>
                                      </p:cBhvr>
                                      <p:tavLst>
                                        <p:tav tm="0">
                                          <p:val>
                                            <p:fltVal val="0"/>
                                          </p:val>
                                        </p:tav>
                                        <p:tav tm="100000">
                                          <p:val>
                                            <p:strVal val="#ppt_w"/>
                                          </p:val>
                                        </p:tav>
                                      </p:tavLst>
                                    </p:anim>
                                    <p:anim calcmode="lin" valueType="num">
                                      <p:cBhvr>
                                        <p:cTn id="121" dur="500" fill="hold"/>
                                        <p:tgtEl>
                                          <p:spTgt spid="30"/>
                                        </p:tgtEl>
                                        <p:attrNameLst>
                                          <p:attrName>ppt_h</p:attrName>
                                        </p:attrNameLst>
                                      </p:cBhvr>
                                      <p:tavLst>
                                        <p:tav tm="0">
                                          <p:val>
                                            <p:fltVal val="0"/>
                                          </p:val>
                                        </p:tav>
                                        <p:tav tm="100000">
                                          <p:val>
                                            <p:strVal val="#ppt_h"/>
                                          </p:val>
                                        </p:tav>
                                      </p:tavLst>
                                    </p:anim>
                                    <p:animEffect transition="in" filter="fade">
                                      <p:cBhvr>
                                        <p:cTn id="122" dur="500"/>
                                        <p:tgtEl>
                                          <p:spTgt spid="30"/>
                                        </p:tgtEl>
                                      </p:cBhvr>
                                    </p:animEffect>
                                  </p:childTnLst>
                                </p:cTn>
                              </p:par>
                            </p:childTnLst>
                          </p:cTn>
                        </p:par>
                        <p:par>
                          <p:cTn id="123" fill="hold">
                            <p:stCondLst>
                              <p:cond delay="17000"/>
                            </p:stCondLst>
                            <p:childTnLst>
                              <p:par>
                                <p:cTn id="124" presetID="53" presetClass="entr" presetSubtype="16" fill="hold" grpId="0" nodeType="afterEffect">
                                  <p:stCondLst>
                                    <p:cond delay="0"/>
                                  </p:stCondLst>
                                  <p:childTnLst>
                                    <p:set>
                                      <p:cBhvr>
                                        <p:cTn id="125" dur="1" fill="hold">
                                          <p:stCondLst>
                                            <p:cond delay="0"/>
                                          </p:stCondLst>
                                        </p:cTn>
                                        <p:tgtEl>
                                          <p:spTgt spid="35"/>
                                        </p:tgtEl>
                                        <p:attrNameLst>
                                          <p:attrName>style.visibility</p:attrName>
                                        </p:attrNameLst>
                                      </p:cBhvr>
                                      <p:to>
                                        <p:strVal val="visible"/>
                                      </p:to>
                                    </p:set>
                                    <p:anim calcmode="lin" valueType="num">
                                      <p:cBhvr>
                                        <p:cTn id="126" dur="500" fill="hold"/>
                                        <p:tgtEl>
                                          <p:spTgt spid="35"/>
                                        </p:tgtEl>
                                        <p:attrNameLst>
                                          <p:attrName>ppt_w</p:attrName>
                                        </p:attrNameLst>
                                      </p:cBhvr>
                                      <p:tavLst>
                                        <p:tav tm="0">
                                          <p:val>
                                            <p:fltVal val="0"/>
                                          </p:val>
                                        </p:tav>
                                        <p:tav tm="100000">
                                          <p:val>
                                            <p:strVal val="#ppt_w"/>
                                          </p:val>
                                        </p:tav>
                                      </p:tavLst>
                                    </p:anim>
                                    <p:anim calcmode="lin" valueType="num">
                                      <p:cBhvr>
                                        <p:cTn id="127" dur="500" fill="hold"/>
                                        <p:tgtEl>
                                          <p:spTgt spid="35"/>
                                        </p:tgtEl>
                                        <p:attrNameLst>
                                          <p:attrName>ppt_h</p:attrName>
                                        </p:attrNameLst>
                                      </p:cBhvr>
                                      <p:tavLst>
                                        <p:tav tm="0">
                                          <p:val>
                                            <p:fltVal val="0"/>
                                          </p:val>
                                        </p:tav>
                                        <p:tav tm="100000">
                                          <p:val>
                                            <p:strVal val="#ppt_h"/>
                                          </p:val>
                                        </p:tav>
                                      </p:tavLst>
                                    </p:anim>
                                    <p:animEffect transition="in" filter="fade">
                                      <p:cBhvr>
                                        <p:cTn id="128" dur="500"/>
                                        <p:tgtEl>
                                          <p:spTgt spid="35"/>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37"/>
                                        </p:tgtEl>
                                        <p:attrNameLst>
                                          <p:attrName>style.visibility</p:attrName>
                                        </p:attrNameLst>
                                      </p:cBhvr>
                                      <p:to>
                                        <p:strVal val="visible"/>
                                      </p:to>
                                    </p:set>
                                    <p:anim calcmode="lin" valueType="num">
                                      <p:cBhvr>
                                        <p:cTn id="132" dur="500" fill="hold"/>
                                        <p:tgtEl>
                                          <p:spTgt spid="37"/>
                                        </p:tgtEl>
                                        <p:attrNameLst>
                                          <p:attrName>ppt_w</p:attrName>
                                        </p:attrNameLst>
                                      </p:cBhvr>
                                      <p:tavLst>
                                        <p:tav tm="0">
                                          <p:val>
                                            <p:fltVal val="0"/>
                                          </p:val>
                                        </p:tav>
                                        <p:tav tm="100000">
                                          <p:val>
                                            <p:strVal val="#ppt_w"/>
                                          </p:val>
                                        </p:tav>
                                      </p:tavLst>
                                    </p:anim>
                                    <p:anim calcmode="lin" valueType="num">
                                      <p:cBhvr>
                                        <p:cTn id="133" dur="500" fill="hold"/>
                                        <p:tgtEl>
                                          <p:spTgt spid="37"/>
                                        </p:tgtEl>
                                        <p:attrNameLst>
                                          <p:attrName>ppt_h</p:attrName>
                                        </p:attrNameLst>
                                      </p:cBhvr>
                                      <p:tavLst>
                                        <p:tav tm="0">
                                          <p:val>
                                            <p:fltVal val="0"/>
                                          </p:val>
                                        </p:tav>
                                        <p:tav tm="100000">
                                          <p:val>
                                            <p:strVal val="#ppt_h"/>
                                          </p:val>
                                        </p:tav>
                                      </p:tavLst>
                                    </p:anim>
                                    <p:animEffect transition="in" filter="fade">
                                      <p:cBhvr>
                                        <p:cTn id="134" dur="500"/>
                                        <p:tgtEl>
                                          <p:spTgt spid="37"/>
                                        </p:tgtEl>
                                      </p:cBhvr>
                                    </p:animEffect>
                                  </p:childTnLst>
                                </p:cTn>
                              </p:par>
                            </p:childTnLst>
                          </p:cTn>
                        </p:par>
                        <p:par>
                          <p:cTn id="135" fill="hold">
                            <p:stCondLst>
                              <p:cond delay="18000"/>
                            </p:stCondLst>
                            <p:childTnLst>
                              <p:par>
                                <p:cTn id="136" presetID="10" presetClass="entr" presetSubtype="0" fill="hold" grpId="0" nodeType="afterEffect" nodePh="1">
                                  <p:stCondLst>
                                    <p:cond delay="0"/>
                                  </p:stCondLst>
                                  <p:endCondLst>
                                    <p:cond evt="begin" delay="0">
                                      <p:tn val="136"/>
                                    </p:cond>
                                  </p:endCondLst>
                                  <p:childTnLst>
                                    <p:set>
                                      <p:cBhvr>
                                        <p:cTn id="137" dur="1" fill="hold">
                                          <p:stCondLst>
                                            <p:cond delay="0"/>
                                          </p:stCondLst>
                                        </p:cTn>
                                        <p:tgtEl>
                                          <p:spTgt spid="51"/>
                                        </p:tgtEl>
                                        <p:attrNameLst>
                                          <p:attrName>style.visibility</p:attrName>
                                        </p:attrNameLst>
                                      </p:cBhvr>
                                      <p:to>
                                        <p:strVal val="visible"/>
                                      </p:to>
                                    </p:set>
                                    <p:animEffect transition="in" filter="fade">
                                      <p:cBhvr>
                                        <p:cTn id="138" dur="500"/>
                                        <p:tgtEl>
                                          <p:spTgt spid="51"/>
                                        </p:tgtEl>
                                      </p:cBhvr>
                                    </p:animEffect>
                                  </p:childTnLst>
                                </p:cTn>
                              </p:par>
                            </p:childTnLst>
                          </p:cTn>
                        </p:par>
                        <p:par>
                          <p:cTn id="139" fill="hold">
                            <p:stCondLst>
                              <p:cond delay="18500"/>
                            </p:stCondLst>
                            <p:childTnLst>
                              <p:par>
                                <p:cTn id="140" presetID="10" presetClass="entr" presetSubtype="0" fill="hold" grpId="0" nodeType="afterEffect" nodePh="1">
                                  <p:stCondLst>
                                    <p:cond delay="0"/>
                                  </p:stCondLst>
                                  <p:endCondLst>
                                    <p:cond evt="begin" delay="0">
                                      <p:tn val="140"/>
                                    </p:cond>
                                  </p:endCondLst>
                                  <p:childTnLst>
                                    <p:set>
                                      <p:cBhvr>
                                        <p:cTn id="141" dur="1" fill="hold">
                                          <p:stCondLst>
                                            <p:cond delay="0"/>
                                          </p:stCondLst>
                                        </p:cTn>
                                        <p:tgtEl>
                                          <p:spTgt spid="52"/>
                                        </p:tgtEl>
                                        <p:attrNameLst>
                                          <p:attrName>style.visibility</p:attrName>
                                        </p:attrNameLst>
                                      </p:cBhvr>
                                      <p:to>
                                        <p:strVal val="visible"/>
                                      </p:to>
                                    </p:set>
                                    <p:animEffect transition="in" filter="fade">
                                      <p:cBhvr>
                                        <p:cTn id="142" dur="500"/>
                                        <p:tgtEl>
                                          <p:spTgt spid="52"/>
                                        </p:tgtEl>
                                      </p:cBhvr>
                                    </p:animEffect>
                                  </p:childTnLst>
                                </p:cTn>
                              </p:par>
                            </p:childTnLst>
                          </p:cTn>
                        </p:par>
                        <p:par>
                          <p:cTn id="143" fill="hold">
                            <p:stCondLst>
                              <p:cond delay="19000"/>
                            </p:stCondLst>
                            <p:childTnLst>
                              <p:par>
                                <p:cTn id="144" presetID="10" presetClass="entr" presetSubtype="0" fill="hold" grpId="0" nodeType="afterEffect" nodePh="1">
                                  <p:stCondLst>
                                    <p:cond delay="0"/>
                                  </p:stCondLst>
                                  <p:endCondLst>
                                    <p:cond evt="begin" delay="0">
                                      <p:tn val="144"/>
                                    </p:cond>
                                  </p:endCondLst>
                                  <p:childTnLst>
                                    <p:set>
                                      <p:cBhvr>
                                        <p:cTn id="145" dur="1" fill="hold">
                                          <p:stCondLst>
                                            <p:cond delay="0"/>
                                          </p:stCondLst>
                                        </p:cTn>
                                        <p:tgtEl>
                                          <p:spTgt spid="53"/>
                                        </p:tgtEl>
                                        <p:attrNameLst>
                                          <p:attrName>style.visibility</p:attrName>
                                        </p:attrNameLst>
                                      </p:cBhvr>
                                      <p:to>
                                        <p:strVal val="visible"/>
                                      </p:to>
                                    </p:set>
                                    <p:animEffect transition="in" filter="fade">
                                      <p:cBhvr>
                                        <p:cTn id="146" dur="500"/>
                                        <p:tgtEl>
                                          <p:spTgt spid="53"/>
                                        </p:tgtEl>
                                      </p:cBhvr>
                                    </p:animEffect>
                                  </p:childTnLst>
                                </p:cTn>
                              </p:par>
                            </p:childTnLst>
                          </p:cTn>
                        </p:par>
                        <p:par>
                          <p:cTn id="147" fill="hold">
                            <p:stCondLst>
                              <p:cond delay="19500"/>
                            </p:stCondLst>
                            <p:childTnLst>
                              <p:par>
                                <p:cTn id="148" presetID="53" presetClass="entr" presetSubtype="16" fill="hold" grpId="0" nodeType="afterEffect">
                                  <p:stCondLst>
                                    <p:cond delay="0"/>
                                  </p:stCondLst>
                                  <p:childTnLst>
                                    <p:set>
                                      <p:cBhvr>
                                        <p:cTn id="149" dur="1" fill="hold">
                                          <p:stCondLst>
                                            <p:cond delay="0"/>
                                          </p:stCondLst>
                                        </p:cTn>
                                        <p:tgtEl>
                                          <p:spTgt spid="54">
                                            <p:txEl>
                                              <p:pRg st="0" end="0"/>
                                            </p:txEl>
                                          </p:spTgt>
                                        </p:tgtEl>
                                        <p:attrNameLst>
                                          <p:attrName>style.visibility</p:attrName>
                                        </p:attrNameLst>
                                      </p:cBhvr>
                                      <p:to>
                                        <p:strVal val="visible"/>
                                      </p:to>
                                    </p:set>
                                    <p:anim calcmode="lin" valueType="num">
                                      <p:cBhvr>
                                        <p:cTn id="150" dur="3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151" dur="3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152" dur="300"/>
                                        <p:tgtEl>
                                          <p:spTgt spid="54">
                                            <p:txEl>
                                              <p:pRg st="0" end="0"/>
                                            </p:txEl>
                                          </p:spTgt>
                                        </p:tgtEl>
                                      </p:cBhvr>
                                    </p:animEffect>
                                  </p:childTnLst>
                                </p:cTn>
                              </p:par>
                            </p:childTnLst>
                          </p:cTn>
                        </p:par>
                        <p:par>
                          <p:cTn id="153" fill="hold">
                            <p:stCondLst>
                              <p:cond delay="20000"/>
                            </p:stCondLst>
                            <p:childTnLst>
                              <p:par>
                                <p:cTn id="154" presetID="53" presetClass="entr" presetSubtype="16" fill="hold" grpId="0" nodeType="afterEffect">
                                  <p:stCondLst>
                                    <p:cond delay="0"/>
                                  </p:stCondLst>
                                  <p:childTnLst>
                                    <p:set>
                                      <p:cBhvr>
                                        <p:cTn id="155" dur="1" fill="hold">
                                          <p:stCondLst>
                                            <p:cond delay="0"/>
                                          </p:stCondLst>
                                        </p:cTn>
                                        <p:tgtEl>
                                          <p:spTgt spid="55">
                                            <p:txEl>
                                              <p:pRg st="0" end="0"/>
                                            </p:txEl>
                                          </p:spTgt>
                                        </p:tgtEl>
                                        <p:attrNameLst>
                                          <p:attrName>style.visibility</p:attrName>
                                        </p:attrNameLst>
                                      </p:cBhvr>
                                      <p:to>
                                        <p:strVal val="visible"/>
                                      </p:to>
                                    </p:set>
                                    <p:anim calcmode="lin" valueType="num">
                                      <p:cBhvr>
                                        <p:cTn id="156" dur="3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157" dur="3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158" dur="3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510" fill="hold"/>
                        <p:tgtEl>
                          <p:spTgt spid="13"/>
                        </p:tgtEl>
                        <p:attrNameLst>
                          <p:attrName>ppt_w</p:attrName>
                        </p:attrNameLst>
                      </p:cBhvr>
                      <p:tavLst>
                        <p:tav tm="0">
                          <p:val>
                            <p:fltVal val="0"/>
                          </p:val>
                        </p:tav>
                        <p:tav tm="100000">
                          <p:val>
                            <p:strVal val="#ppt_w"/>
                          </p:val>
                        </p:tav>
                      </p:tavLst>
                    </p:anim>
                    <p:anim calcmode="lin" valueType="num">
                      <p:cBhvr>
                        <p:cTn dur="510" fill="hold"/>
                        <p:tgtEl>
                          <p:spTgt spid="13"/>
                        </p:tgtEl>
                        <p:attrNameLst>
                          <p:attrName>ppt_h</p:attrName>
                        </p:attrNameLst>
                      </p:cBhvr>
                      <p:tavLst>
                        <p:tav tm="0">
                          <p:val>
                            <p:fltVal val="0"/>
                          </p:val>
                        </p:tav>
                        <p:tav tm="100000">
                          <p:val>
                            <p:strVal val="#ppt_h"/>
                          </p:val>
                        </p:tav>
                      </p:tavLst>
                    </p:anim>
                    <p:animEffect transition="in" filter="fade">
                      <p:cBhvr>
                        <p:cTn dur="510"/>
                        <p:tgtEl>
                          <p:spTgt spid="13"/>
                        </p:tgtEl>
                      </p:cBhvr>
                    </p:animEffect>
                  </p:childTnLst>
                </p:cTn>
              </p:par>
            </p:tnLst>
          </p:tmpl>
        </p:tmplLst>
      </p:bldP>
      <p:bldP spid="26" grpId="0" build="p">
        <p:tmplLst>
          <p:tmpl lvl="1">
            <p:tnLst>
              <p:par>
                <p:cTn presetID="42"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10"/>
                        <p:tgtEl>
                          <p:spTgt spid="26"/>
                        </p:tgtEl>
                      </p:cBhvr>
                    </p:animEffect>
                    <p:anim calcmode="lin" valueType="num">
                      <p:cBhvr>
                        <p:cTn dur="510" fill="hold"/>
                        <p:tgtEl>
                          <p:spTgt spid="26"/>
                        </p:tgtEl>
                        <p:attrNameLst>
                          <p:attrName>ppt_x</p:attrName>
                        </p:attrNameLst>
                      </p:cBhvr>
                      <p:tavLst>
                        <p:tav tm="0">
                          <p:val>
                            <p:strVal val="#ppt_x"/>
                          </p:val>
                        </p:tav>
                        <p:tav tm="100000">
                          <p:val>
                            <p:strVal val="#ppt_x"/>
                          </p:val>
                        </p:tav>
                      </p:tavLst>
                    </p:anim>
                    <p:anim calcmode="lin" valueType="num">
                      <p:cBhvr>
                        <p:cTn dur="51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10"/>
                        <p:tgtEl>
                          <p:spTgt spid="27"/>
                        </p:tgtEl>
                      </p:cBhvr>
                    </p:animEffect>
                  </p:childTnLst>
                </p:cTn>
              </p:par>
            </p:tnLst>
          </p:tmpl>
        </p:tmplLst>
      </p:bldP>
      <p:bldP spid="28" grpId="0" build="p">
        <p:tmplLst>
          <p:tmpl lvl="1">
            <p:tnLst>
              <p:par>
                <p:cTn presetID="42"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10"/>
                        <p:tgtEl>
                          <p:spTgt spid="28"/>
                        </p:tgtEl>
                      </p:cBhvr>
                    </p:animEffect>
                    <p:anim calcmode="lin" valueType="num">
                      <p:cBhvr>
                        <p:cTn dur="510" fill="hold"/>
                        <p:tgtEl>
                          <p:spTgt spid="28"/>
                        </p:tgtEl>
                        <p:attrNameLst>
                          <p:attrName>ppt_x</p:attrName>
                        </p:attrNameLst>
                      </p:cBhvr>
                      <p:tavLst>
                        <p:tav tm="0">
                          <p:val>
                            <p:strVal val="#ppt_x"/>
                          </p:val>
                        </p:tav>
                        <p:tav tm="100000">
                          <p:val>
                            <p:strVal val="#ppt_x"/>
                          </p:val>
                        </p:tav>
                      </p:tavLst>
                    </p:anim>
                    <p:anim calcmode="lin" valueType="num">
                      <p:cBhvr>
                        <p:cTn dur="510" fill="hold"/>
                        <p:tgtEl>
                          <p:spTgt spid="28"/>
                        </p:tgtEl>
                        <p:attrNameLst>
                          <p:attrName>ppt_y</p:attrName>
                        </p:attrNameLst>
                      </p:cBhvr>
                      <p:tavLst>
                        <p:tav tm="0">
                          <p:val>
                            <p:strVal val="#ppt_y+.1"/>
                          </p:val>
                        </p:tav>
                        <p:tav tm="100000">
                          <p:val>
                            <p:strVal val="#ppt_y"/>
                          </p:val>
                        </p:tav>
                      </p:tavLst>
                    </p:anim>
                  </p:childTnLst>
                </p:cTn>
              </p:par>
            </p:tnLst>
          </p:tmpl>
        </p:tmplLst>
      </p:bldP>
      <p:bldP spid="38" grpId="0" animBg="1"/>
      <p:bldP spid="39" grpId="0" build="p">
        <p:tmplLst>
          <p:tmpl lvl="1">
            <p:tnLst>
              <p:par>
                <p:cTn presetID="53" presetClass="entr" presetSubtype="16"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p:cTn dur="510" fill="hold"/>
                        <p:tgtEl>
                          <p:spTgt spid="39"/>
                        </p:tgtEl>
                        <p:attrNameLst>
                          <p:attrName>ppt_w</p:attrName>
                        </p:attrNameLst>
                      </p:cBhvr>
                      <p:tavLst>
                        <p:tav tm="0">
                          <p:val>
                            <p:fltVal val="0"/>
                          </p:val>
                        </p:tav>
                        <p:tav tm="100000">
                          <p:val>
                            <p:strVal val="#ppt_w"/>
                          </p:val>
                        </p:tav>
                      </p:tavLst>
                    </p:anim>
                    <p:anim calcmode="lin" valueType="num">
                      <p:cBhvr>
                        <p:cTn dur="510" fill="hold"/>
                        <p:tgtEl>
                          <p:spTgt spid="39"/>
                        </p:tgtEl>
                        <p:attrNameLst>
                          <p:attrName>ppt_h</p:attrName>
                        </p:attrNameLst>
                      </p:cBhvr>
                      <p:tavLst>
                        <p:tav tm="0">
                          <p:val>
                            <p:fltVal val="0"/>
                          </p:val>
                        </p:tav>
                        <p:tav tm="100000">
                          <p:val>
                            <p:strVal val="#ppt_h"/>
                          </p:val>
                        </p:tav>
                      </p:tavLst>
                    </p:anim>
                    <p:animEffect transition="in" filter="fade">
                      <p:cBhvr>
                        <p:cTn dur="510"/>
                        <p:tgtEl>
                          <p:spTgt spid="39"/>
                        </p:tgtEl>
                      </p:cBhvr>
                    </p:animEffect>
                  </p:childTnLst>
                </p:cTn>
              </p:par>
            </p:tnLst>
          </p:tmpl>
        </p:tmplLst>
      </p:bldP>
      <p:bldP spid="40" grpId="0" build="p">
        <p:tmplLst>
          <p:tmpl lvl="1">
            <p:tnLst>
              <p:par>
                <p:cTn presetID="42"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10"/>
                        <p:tgtEl>
                          <p:spTgt spid="40"/>
                        </p:tgtEl>
                      </p:cBhvr>
                    </p:animEffect>
                    <p:anim calcmode="lin" valueType="num">
                      <p:cBhvr>
                        <p:cTn dur="510" fill="hold"/>
                        <p:tgtEl>
                          <p:spTgt spid="40"/>
                        </p:tgtEl>
                        <p:attrNameLst>
                          <p:attrName>ppt_x</p:attrName>
                        </p:attrNameLst>
                      </p:cBhvr>
                      <p:tavLst>
                        <p:tav tm="0">
                          <p:val>
                            <p:strVal val="#ppt_x"/>
                          </p:val>
                        </p:tav>
                        <p:tav tm="100000">
                          <p:val>
                            <p:strVal val="#ppt_x"/>
                          </p:val>
                        </p:tav>
                      </p:tavLst>
                    </p:anim>
                    <p:anim calcmode="lin" valueType="num">
                      <p:cBhvr>
                        <p:cTn dur="510" fill="hold"/>
                        <p:tgtEl>
                          <p:spTgt spid="40"/>
                        </p:tgtEl>
                        <p:attrNameLst>
                          <p:attrName>ppt_y</p:attrName>
                        </p:attrNameLst>
                      </p:cBhvr>
                      <p:tavLst>
                        <p:tav tm="0">
                          <p:val>
                            <p:strVal val="#ppt_y+.1"/>
                          </p:val>
                        </p:tav>
                        <p:tav tm="100000">
                          <p:val>
                            <p:strVal val="#ppt_y"/>
                          </p:val>
                        </p:tav>
                      </p:tavLst>
                    </p:anim>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10"/>
                        <p:tgtEl>
                          <p:spTgt spid="41"/>
                        </p:tgtEl>
                      </p:cBhvr>
                    </p:animEffect>
                  </p:childTnLst>
                </p:cTn>
              </p:par>
            </p:tnLst>
          </p:tmpl>
        </p:tmplLst>
      </p:bldP>
      <p:bldP spid="42" grpId="0" build="p">
        <p:tmplLst>
          <p:tmpl lvl="1">
            <p:tnLst>
              <p:par>
                <p:cTn presetID="42" presetClass="entr" presetSubtype="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10"/>
                        <p:tgtEl>
                          <p:spTgt spid="42"/>
                        </p:tgtEl>
                      </p:cBhvr>
                    </p:animEffect>
                    <p:anim calcmode="lin" valueType="num">
                      <p:cBhvr>
                        <p:cTn dur="510" fill="hold"/>
                        <p:tgtEl>
                          <p:spTgt spid="42"/>
                        </p:tgtEl>
                        <p:attrNameLst>
                          <p:attrName>ppt_x</p:attrName>
                        </p:attrNameLst>
                      </p:cBhvr>
                      <p:tavLst>
                        <p:tav tm="0">
                          <p:val>
                            <p:strVal val="#ppt_x"/>
                          </p:val>
                        </p:tav>
                        <p:tav tm="100000">
                          <p:val>
                            <p:strVal val="#ppt_x"/>
                          </p:val>
                        </p:tav>
                      </p:tavLst>
                    </p:anim>
                    <p:anim calcmode="lin" valueType="num">
                      <p:cBhvr>
                        <p:cTn dur="510" fill="hold"/>
                        <p:tgtEl>
                          <p:spTgt spid="42"/>
                        </p:tgtEl>
                        <p:attrNameLst>
                          <p:attrName>ppt_y</p:attrName>
                        </p:attrNameLst>
                      </p:cBhvr>
                      <p:tavLst>
                        <p:tav tm="0">
                          <p:val>
                            <p:strVal val="#ppt_y+.1"/>
                          </p:val>
                        </p:tav>
                        <p:tav tm="100000">
                          <p:val>
                            <p:strVal val="#ppt_y"/>
                          </p:val>
                        </p:tav>
                      </p:tavLst>
                    </p:anim>
                  </p:childTnLst>
                </p:cTn>
              </p:par>
            </p:tnLst>
          </p:tmpl>
        </p:tmplLst>
      </p:bldP>
      <p:bldP spid="43" grpId="0" animBg="1"/>
      <p:bldP spid="44" grpId="0" build="p">
        <p:tmplLst>
          <p:tmpl lvl="1">
            <p:tnLst>
              <p:par>
                <p:cTn presetID="53" presetClass="entr" presetSubtype="16"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p:cTn dur="510" fill="hold"/>
                        <p:tgtEl>
                          <p:spTgt spid="44"/>
                        </p:tgtEl>
                        <p:attrNameLst>
                          <p:attrName>ppt_w</p:attrName>
                        </p:attrNameLst>
                      </p:cBhvr>
                      <p:tavLst>
                        <p:tav tm="0">
                          <p:val>
                            <p:fltVal val="0"/>
                          </p:val>
                        </p:tav>
                        <p:tav tm="100000">
                          <p:val>
                            <p:strVal val="#ppt_w"/>
                          </p:val>
                        </p:tav>
                      </p:tavLst>
                    </p:anim>
                    <p:anim calcmode="lin" valueType="num">
                      <p:cBhvr>
                        <p:cTn dur="510" fill="hold"/>
                        <p:tgtEl>
                          <p:spTgt spid="44"/>
                        </p:tgtEl>
                        <p:attrNameLst>
                          <p:attrName>ppt_h</p:attrName>
                        </p:attrNameLst>
                      </p:cBhvr>
                      <p:tavLst>
                        <p:tav tm="0">
                          <p:val>
                            <p:fltVal val="0"/>
                          </p:val>
                        </p:tav>
                        <p:tav tm="100000">
                          <p:val>
                            <p:strVal val="#ppt_h"/>
                          </p:val>
                        </p:tav>
                      </p:tavLst>
                    </p:anim>
                    <p:animEffect transition="in" filter="fade">
                      <p:cBhvr>
                        <p:cTn dur="510"/>
                        <p:tgtEl>
                          <p:spTgt spid="44"/>
                        </p:tgtEl>
                      </p:cBhvr>
                    </p:animEffect>
                  </p:childTnLst>
                </p:cTn>
              </p:par>
            </p:tnLst>
          </p:tmpl>
        </p:tmplLst>
      </p:bldP>
      <p:bldP spid="45" grpId="0" build="p">
        <p:tmplLst>
          <p:tmpl lvl="1">
            <p:tnLst>
              <p:par>
                <p:cTn presetID="42"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10"/>
                        <p:tgtEl>
                          <p:spTgt spid="45"/>
                        </p:tgtEl>
                      </p:cBhvr>
                    </p:animEffect>
                    <p:anim calcmode="lin" valueType="num">
                      <p:cBhvr>
                        <p:cTn dur="510" fill="hold"/>
                        <p:tgtEl>
                          <p:spTgt spid="45"/>
                        </p:tgtEl>
                        <p:attrNameLst>
                          <p:attrName>ppt_x</p:attrName>
                        </p:attrNameLst>
                      </p:cBhvr>
                      <p:tavLst>
                        <p:tav tm="0">
                          <p:val>
                            <p:strVal val="#ppt_x"/>
                          </p:val>
                        </p:tav>
                        <p:tav tm="100000">
                          <p:val>
                            <p:strVal val="#ppt_x"/>
                          </p:val>
                        </p:tav>
                      </p:tavLst>
                    </p:anim>
                    <p:anim calcmode="lin" valueType="num">
                      <p:cBhvr>
                        <p:cTn dur="510" fill="hold"/>
                        <p:tgtEl>
                          <p:spTgt spid="45"/>
                        </p:tgtEl>
                        <p:attrNameLst>
                          <p:attrName>ppt_y</p:attrName>
                        </p:attrNameLst>
                      </p:cBhvr>
                      <p:tavLst>
                        <p:tav tm="0">
                          <p:val>
                            <p:strVal val="#ppt_y+.1"/>
                          </p:val>
                        </p:tav>
                        <p:tav tm="100000">
                          <p:val>
                            <p:strVal val="#ppt_y"/>
                          </p:val>
                        </p:tav>
                      </p:tavLst>
                    </p:anim>
                  </p:childTnLst>
                </p:cTn>
              </p:par>
            </p:tnLst>
          </p:tmpl>
        </p:tmplLst>
      </p:bldP>
      <p:bldP spid="46" grpId="0" build="p">
        <p:tmplLst>
          <p:tmpl lvl="1">
            <p:tnLst>
              <p:par>
                <p:cTn presetID="10" presetClass="entr" presetSubtype="0"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510"/>
                        <p:tgtEl>
                          <p:spTgt spid="46"/>
                        </p:tgtEl>
                      </p:cBhvr>
                    </p:animEffect>
                  </p:childTnLst>
                </p:cTn>
              </p:par>
            </p:tnLst>
          </p:tmpl>
        </p:tmplLst>
      </p:bldP>
      <p:bldP spid="47" grpId="0" build="p">
        <p:tmplLst>
          <p:tmpl lvl="1">
            <p:tnLst>
              <p:par>
                <p:cTn presetID="42" presetClass="entr" presetSubtype="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fade">
                      <p:cBhvr>
                        <p:cTn dur="510"/>
                        <p:tgtEl>
                          <p:spTgt spid="47"/>
                        </p:tgtEl>
                      </p:cBhvr>
                    </p:animEffect>
                    <p:anim calcmode="lin" valueType="num">
                      <p:cBhvr>
                        <p:cTn dur="510" fill="hold"/>
                        <p:tgtEl>
                          <p:spTgt spid="47"/>
                        </p:tgtEl>
                        <p:attrNameLst>
                          <p:attrName>ppt_x</p:attrName>
                        </p:attrNameLst>
                      </p:cBhvr>
                      <p:tavLst>
                        <p:tav tm="0">
                          <p:val>
                            <p:strVal val="#ppt_x"/>
                          </p:val>
                        </p:tav>
                        <p:tav tm="100000">
                          <p:val>
                            <p:strVal val="#ppt_x"/>
                          </p:val>
                        </p:tav>
                      </p:tavLst>
                    </p:anim>
                    <p:anim calcmode="lin" valueType="num">
                      <p:cBhvr>
                        <p:cTn dur="510" fill="hold"/>
                        <p:tgtEl>
                          <p:spTgt spid="47"/>
                        </p:tgtEl>
                        <p:attrNameLst>
                          <p:attrName>ppt_y</p:attrName>
                        </p:attrNameLst>
                      </p:cBhvr>
                      <p:tavLst>
                        <p:tav tm="0">
                          <p:val>
                            <p:strVal val="#ppt_y+.1"/>
                          </p:val>
                        </p:tav>
                        <p:tav tm="100000">
                          <p:val>
                            <p:strVal val="#ppt_y"/>
                          </p:val>
                        </p:tav>
                      </p:tavLst>
                    </p:anim>
                  </p:childTnLst>
                </p:cTn>
              </p:par>
            </p:tnLst>
          </p:tmpl>
        </p:tmplLst>
      </p:bldP>
      <p:bldP spid="23" grpId="0" animBg="1"/>
      <p:bldP spid="25" grpId="0" animBg="1"/>
      <p:bldP spid="30" grpId="0" animBg="1"/>
      <p:bldP spid="35" grpId="0" animBg="1"/>
      <p:bldP spid="37" grpId="0" animBg="1"/>
      <p:bldP spid="51" grpId="0"/>
      <p:bldP spid="52" grpId="0"/>
      <p:bldP spid="53" grpId="0"/>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300" fill="hold"/>
                        <p:tgtEl>
                          <p:spTgt spid="54"/>
                        </p:tgtEl>
                        <p:attrNameLst>
                          <p:attrName>ppt_w</p:attrName>
                        </p:attrNameLst>
                      </p:cBhvr>
                      <p:tavLst>
                        <p:tav tm="0">
                          <p:val>
                            <p:fltVal val="0"/>
                          </p:val>
                        </p:tav>
                        <p:tav tm="100000">
                          <p:val>
                            <p:strVal val="#ppt_w"/>
                          </p:val>
                        </p:tav>
                      </p:tavLst>
                    </p:anim>
                    <p:anim calcmode="lin" valueType="num">
                      <p:cBhvr>
                        <p:cTn dur="300" fill="hold"/>
                        <p:tgtEl>
                          <p:spTgt spid="54"/>
                        </p:tgtEl>
                        <p:attrNameLst>
                          <p:attrName>ppt_h</p:attrName>
                        </p:attrNameLst>
                      </p:cBhvr>
                      <p:tavLst>
                        <p:tav tm="0">
                          <p:val>
                            <p:fltVal val="0"/>
                          </p:val>
                        </p:tav>
                        <p:tav tm="100000">
                          <p:val>
                            <p:strVal val="#ppt_h"/>
                          </p:val>
                        </p:tav>
                      </p:tavLst>
                    </p:anim>
                    <p:animEffect transition="in" filter="fade">
                      <p:cBhvr>
                        <p:cTn dur="3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300" fill="hold"/>
                        <p:tgtEl>
                          <p:spTgt spid="55"/>
                        </p:tgtEl>
                        <p:attrNameLst>
                          <p:attrName>ppt_w</p:attrName>
                        </p:attrNameLst>
                      </p:cBhvr>
                      <p:tavLst>
                        <p:tav tm="0">
                          <p:val>
                            <p:fltVal val="0"/>
                          </p:val>
                        </p:tav>
                        <p:tav tm="100000">
                          <p:val>
                            <p:strVal val="#ppt_w"/>
                          </p:val>
                        </p:tav>
                      </p:tavLst>
                    </p:anim>
                    <p:anim calcmode="lin" valueType="num">
                      <p:cBhvr>
                        <p:cTn dur="300" fill="hold"/>
                        <p:tgtEl>
                          <p:spTgt spid="55"/>
                        </p:tgtEl>
                        <p:attrNameLst>
                          <p:attrName>ppt_h</p:attrName>
                        </p:attrNameLst>
                      </p:cBhvr>
                      <p:tavLst>
                        <p:tav tm="0">
                          <p:val>
                            <p:fltVal val="0"/>
                          </p:val>
                        </p:tav>
                        <p:tav tm="100000">
                          <p:val>
                            <p:strVal val="#ppt_h"/>
                          </p:val>
                        </p:tav>
                      </p:tavLst>
                    </p:anim>
                    <p:animEffect transition="in" filter="fade">
                      <p:cBhvr>
                        <p:cTn dur="300"/>
                        <p:tgtEl>
                          <p:spTgt spid="55"/>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Iconic list 6">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smtClean="0"/>
              <a:t>Text </a:t>
            </a:r>
            <a:r>
              <a:rPr lang="es-ES_tradnl" dirty="0" err="1" smtClean="0"/>
              <a:t>example</a:t>
            </a:r>
            <a:endParaRPr lang="es-ES_tradnl" dirty="0" smtClean="0"/>
          </a:p>
        </p:txBody>
      </p:sp>
      <p:sp>
        <p:nvSpPr>
          <p:cNvPr id="9"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grpSp>
        <p:nvGrpSpPr>
          <p:cNvPr id="19" name="Group 18"/>
          <p:cNvGrpSpPr/>
          <p:nvPr userDrawn="1"/>
        </p:nvGrpSpPr>
        <p:grpSpPr>
          <a:xfrm>
            <a:off x="75982" y="289155"/>
            <a:ext cx="287999" cy="256629"/>
            <a:chOff x="5270500" y="1460500"/>
            <a:chExt cx="1701800" cy="2705100"/>
          </a:xfrm>
        </p:grpSpPr>
        <p:sp>
          <p:nvSpPr>
            <p:cNvPr id="20" name="Rounded Rectangle 19"/>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ounded Rectangle 20"/>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ounded Rectangle 21"/>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0" name="Teardrop 29"/>
          <p:cNvSpPr/>
          <p:nvPr userDrawn="1"/>
        </p:nvSpPr>
        <p:spPr>
          <a:xfrm rot="13482192">
            <a:off x="962197" y="1180396"/>
            <a:ext cx="2032186" cy="1828967"/>
          </a:xfrm>
          <a:prstGeom prst="teardrop">
            <a:avLst>
              <a:gd name="adj" fmla="val 10795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id-ID"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ardrop 32"/>
          <p:cNvSpPr/>
          <p:nvPr userDrawn="1"/>
        </p:nvSpPr>
        <p:spPr>
          <a:xfrm rot="13482192">
            <a:off x="3745086" y="1180396"/>
            <a:ext cx="2032186" cy="1828967"/>
          </a:xfrm>
          <a:prstGeom prst="teardrop">
            <a:avLst>
              <a:gd name="adj" fmla="val 1079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id-ID"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ardrop 33"/>
          <p:cNvSpPr/>
          <p:nvPr userDrawn="1"/>
        </p:nvSpPr>
        <p:spPr>
          <a:xfrm rot="13482192">
            <a:off x="6690954" y="1180395"/>
            <a:ext cx="2032186" cy="1828967"/>
          </a:xfrm>
          <a:prstGeom prst="teardrop">
            <a:avLst>
              <a:gd name="adj" fmla="val 10795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id-ID"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 Placeholder 7"/>
          <p:cNvSpPr>
            <a:spLocks noGrp="1" noChangeAspect="1"/>
          </p:cNvSpPr>
          <p:nvPr>
            <p:ph type="body" sz="quarter" idx="39" hasCustomPrompt="1"/>
          </p:nvPr>
        </p:nvSpPr>
        <p:spPr>
          <a:xfrm>
            <a:off x="1313390" y="1423313"/>
            <a:ext cx="1352909" cy="1295992"/>
          </a:xfrm>
          <a:prstGeom prst="rect">
            <a:avLst/>
          </a:prstGeom>
        </p:spPr>
        <p:txBody>
          <a:bodyPr vert="horz" lIns="0" tIns="103884" rIns="0" bIns="103884" anchor="ctr"/>
          <a:lstStyle>
            <a:lvl1pPr marL="0" indent="0" algn="ctr">
              <a:lnSpc>
                <a:spcPct val="100000"/>
              </a:lnSpc>
              <a:spcBef>
                <a:spcPts val="0"/>
              </a:spcBef>
              <a:buNone/>
              <a:defRPr sz="4500" b="1">
                <a:solidFill>
                  <a:schemeClr val="bg1"/>
                </a:solidFill>
                <a:latin typeface="FontAwesome"/>
                <a:cs typeface="FontAwesome"/>
              </a:defRPr>
            </a:lvl1pPr>
          </a:lstStyle>
          <a:p>
            <a:pPr lvl="0"/>
            <a:r>
              <a:rPr lang="es-ES_tradnl" dirty="0" err="1" smtClean="0"/>
              <a:t>icon</a:t>
            </a:r>
            <a:endParaRPr lang="es-ES_tradnl" dirty="0" smtClean="0"/>
          </a:p>
        </p:txBody>
      </p:sp>
      <p:sp>
        <p:nvSpPr>
          <p:cNvPr id="36" name="Text Placeholder 7"/>
          <p:cNvSpPr>
            <a:spLocks noGrp="1" noChangeAspect="1"/>
          </p:cNvSpPr>
          <p:nvPr>
            <p:ph type="body" sz="quarter" idx="56" hasCustomPrompt="1"/>
          </p:nvPr>
        </p:nvSpPr>
        <p:spPr>
          <a:xfrm>
            <a:off x="4124323" y="1423313"/>
            <a:ext cx="1352909" cy="1295992"/>
          </a:xfrm>
          <a:prstGeom prst="rect">
            <a:avLst/>
          </a:prstGeom>
        </p:spPr>
        <p:txBody>
          <a:bodyPr vert="horz" lIns="0" tIns="103884" rIns="0" bIns="103884" anchor="ctr"/>
          <a:lstStyle>
            <a:lvl1pPr marL="0" indent="0" algn="ctr">
              <a:lnSpc>
                <a:spcPct val="100000"/>
              </a:lnSpc>
              <a:spcBef>
                <a:spcPts val="0"/>
              </a:spcBef>
              <a:buNone/>
              <a:defRPr sz="4500" b="1">
                <a:solidFill>
                  <a:schemeClr val="bg1"/>
                </a:solidFill>
                <a:latin typeface="FontAwesome"/>
                <a:cs typeface="FontAwesome"/>
              </a:defRPr>
            </a:lvl1pPr>
          </a:lstStyle>
          <a:p>
            <a:pPr lvl="0"/>
            <a:r>
              <a:rPr lang="es-ES_tradnl" dirty="0" err="1" smtClean="0"/>
              <a:t>icon</a:t>
            </a:r>
            <a:endParaRPr lang="es-ES_tradnl" dirty="0" smtClean="0"/>
          </a:p>
        </p:txBody>
      </p:sp>
      <p:sp>
        <p:nvSpPr>
          <p:cNvPr id="37" name="Text Placeholder 7"/>
          <p:cNvSpPr>
            <a:spLocks noGrp="1" noChangeAspect="1"/>
          </p:cNvSpPr>
          <p:nvPr>
            <p:ph type="body" sz="quarter" idx="60" hasCustomPrompt="1"/>
          </p:nvPr>
        </p:nvSpPr>
        <p:spPr>
          <a:xfrm>
            <a:off x="6989762" y="1423313"/>
            <a:ext cx="1352909" cy="1295992"/>
          </a:xfrm>
          <a:prstGeom prst="rect">
            <a:avLst/>
          </a:prstGeom>
        </p:spPr>
        <p:txBody>
          <a:bodyPr vert="horz" lIns="0" tIns="103884" rIns="0" bIns="103884" anchor="ctr"/>
          <a:lstStyle>
            <a:lvl1pPr marL="0" indent="0" algn="ctr">
              <a:lnSpc>
                <a:spcPct val="100000"/>
              </a:lnSpc>
              <a:spcBef>
                <a:spcPts val="0"/>
              </a:spcBef>
              <a:buNone/>
              <a:defRPr sz="4500" b="1">
                <a:solidFill>
                  <a:schemeClr val="bg1"/>
                </a:solidFill>
                <a:latin typeface="FontAwesome"/>
                <a:cs typeface="FontAwesome"/>
              </a:defRPr>
            </a:lvl1pPr>
          </a:lstStyle>
          <a:p>
            <a:pPr lvl="0"/>
            <a:r>
              <a:rPr lang="es-ES_tradnl" dirty="0" err="1" smtClean="0"/>
              <a:t>icon</a:t>
            </a:r>
            <a:endParaRPr lang="es-ES_tradnl" dirty="0" smtClean="0"/>
          </a:p>
        </p:txBody>
      </p:sp>
      <p:sp>
        <p:nvSpPr>
          <p:cNvPr id="48" name="Rounded Rectangle 47"/>
          <p:cNvSpPr/>
          <p:nvPr userDrawn="1"/>
        </p:nvSpPr>
        <p:spPr>
          <a:xfrm>
            <a:off x="800628" y="3412137"/>
            <a:ext cx="304272" cy="2089503"/>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ext Placeholder 7"/>
          <p:cNvSpPr>
            <a:spLocks noGrp="1"/>
          </p:cNvSpPr>
          <p:nvPr>
            <p:ph type="body" sz="quarter" idx="19" hasCustomPrompt="1"/>
          </p:nvPr>
        </p:nvSpPr>
        <p:spPr>
          <a:xfrm>
            <a:off x="1206502" y="3850873"/>
            <a:ext cx="1875367" cy="171338"/>
          </a:xfrm>
          <a:prstGeom prst="rect">
            <a:avLst/>
          </a:prstGeom>
        </p:spPr>
        <p:txBody>
          <a:bodyPr vert="horz" lIns="0" tIns="40504" rIns="0" bIns="40504" anchor="ctr"/>
          <a:lstStyle>
            <a:lvl1pPr marL="0" indent="0" algn="l">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50" name="Text Placeholder 2"/>
          <p:cNvSpPr>
            <a:spLocks noGrp="1"/>
          </p:cNvSpPr>
          <p:nvPr>
            <p:ph type="body" sz="quarter" idx="16" hasCustomPrompt="1"/>
          </p:nvPr>
        </p:nvSpPr>
        <p:spPr>
          <a:xfrm>
            <a:off x="1206502" y="4124723"/>
            <a:ext cx="1875367" cy="584979"/>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a:t>
            </a:r>
            <a:endParaRPr lang="en-US" dirty="0" smtClean="0"/>
          </a:p>
        </p:txBody>
      </p:sp>
      <p:sp>
        <p:nvSpPr>
          <p:cNvPr id="51" name="Text Placeholder 7"/>
          <p:cNvSpPr>
            <a:spLocks noGrp="1"/>
          </p:cNvSpPr>
          <p:nvPr>
            <p:ph type="body" sz="quarter" idx="55" hasCustomPrompt="1"/>
          </p:nvPr>
        </p:nvSpPr>
        <p:spPr>
          <a:xfrm>
            <a:off x="1206502" y="3415542"/>
            <a:ext cx="1875367" cy="323835"/>
          </a:xfrm>
          <a:prstGeom prst="rect">
            <a:avLst/>
          </a:prstGeom>
        </p:spPr>
        <p:txBody>
          <a:bodyPr vert="horz" lIns="0" tIns="40504" rIns="0" bIns="40504" anchor="ctr"/>
          <a:lstStyle>
            <a:lvl1pPr marL="0" indent="0" algn="l">
              <a:lnSpc>
                <a:spcPct val="100000"/>
              </a:lnSpc>
              <a:spcBef>
                <a:spcPts val="0"/>
              </a:spcBef>
              <a:buNone/>
              <a:defRPr sz="2250" b="1">
                <a:solidFill>
                  <a:schemeClr val="accent1">
                    <a:lumMod val="60000"/>
                    <a:lumOff val="40000"/>
                  </a:schemeClr>
                </a:solidFill>
                <a:latin typeface="Lato Light"/>
                <a:cs typeface="Lato Light"/>
              </a:defRPr>
            </a:lvl1pPr>
          </a:lstStyle>
          <a:p>
            <a:pPr lvl="0"/>
            <a:r>
              <a:rPr lang="es-ES_tradnl" dirty="0" smtClean="0"/>
              <a:t>80%</a:t>
            </a:r>
            <a:endParaRPr lang="es-ES_tradnl" dirty="0" smtClean="0"/>
          </a:p>
        </p:txBody>
      </p:sp>
      <p:sp>
        <p:nvSpPr>
          <p:cNvPr id="52" name="Rounded Rectangle 51"/>
          <p:cNvSpPr/>
          <p:nvPr userDrawn="1"/>
        </p:nvSpPr>
        <p:spPr>
          <a:xfrm>
            <a:off x="3611561" y="3412137"/>
            <a:ext cx="304272" cy="2089503"/>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Text Placeholder 7"/>
          <p:cNvSpPr>
            <a:spLocks noGrp="1"/>
          </p:cNvSpPr>
          <p:nvPr>
            <p:ph type="body" sz="quarter" idx="57" hasCustomPrompt="1"/>
          </p:nvPr>
        </p:nvSpPr>
        <p:spPr>
          <a:xfrm>
            <a:off x="4017435" y="3850873"/>
            <a:ext cx="1875367" cy="171338"/>
          </a:xfrm>
          <a:prstGeom prst="rect">
            <a:avLst/>
          </a:prstGeom>
        </p:spPr>
        <p:txBody>
          <a:bodyPr vert="horz" lIns="0" tIns="40504" rIns="0" bIns="40504" anchor="ctr"/>
          <a:lstStyle>
            <a:lvl1pPr marL="0" indent="0" algn="l">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54" name="Text Placeholder 2"/>
          <p:cNvSpPr>
            <a:spLocks noGrp="1"/>
          </p:cNvSpPr>
          <p:nvPr>
            <p:ph type="body" sz="quarter" idx="58" hasCustomPrompt="1"/>
          </p:nvPr>
        </p:nvSpPr>
        <p:spPr>
          <a:xfrm>
            <a:off x="4017435" y="4124723"/>
            <a:ext cx="1875367" cy="584979"/>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a:t>
            </a:r>
            <a:endParaRPr lang="en-US" dirty="0" smtClean="0"/>
          </a:p>
        </p:txBody>
      </p:sp>
      <p:sp>
        <p:nvSpPr>
          <p:cNvPr id="55" name="Text Placeholder 7"/>
          <p:cNvSpPr>
            <a:spLocks noGrp="1"/>
          </p:cNvSpPr>
          <p:nvPr>
            <p:ph type="body" sz="quarter" idx="59" hasCustomPrompt="1"/>
          </p:nvPr>
        </p:nvSpPr>
        <p:spPr>
          <a:xfrm>
            <a:off x="4017435" y="3415542"/>
            <a:ext cx="1875367" cy="323835"/>
          </a:xfrm>
          <a:prstGeom prst="rect">
            <a:avLst/>
          </a:prstGeom>
        </p:spPr>
        <p:txBody>
          <a:bodyPr vert="horz" lIns="0" tIns="40504" rIns="0" bIns="40504" anchor="ctr"/>
          <a:lstStyle>
            <a:lvl1pPr marL="0" indent="0" algn="l">
              <a:lnSpc>
                <a:spcPct val="100000"/>
              </a:lnSpc>
              <a:spcBef>
                <a:spcPts val="0"/>
              </a:spcBef>
              <a:buNone/>
              <a:defRPr sz="2250" b="1">
                <a:solidFill>
                  <a:schemeClr val="accent2"/>
                </a:solidFill>
                <a:latin typeface="Lato Light"/>
                <a:cs typeface="Lato Light"/>
              </a:defRPr>
            </a:lvl1pPr>
          </a:lstStyle>
          <a:p>
            <a:pPr lvl="0"/>
            <a:r>
              <a:rPr lang="es-ES_tradnl" dirty="0" smtClean="0"/>
              <a:t>80%</a:t>
            </a:r>
            <a:endParaRPr lang="es-ES_tradnl" dirty="0" smtClean="0"/>
          </a:p>
        </p:txBody>
      </p:sp>
      <p:sp>
        <p:nvSpPr>
          <p:cNvPr id="56" name="Rounded Rectangle 55"/>
          <p:cNvSpPr/>
          <p:nvPr userDrawn="1"/>
        </p:nvSpPr>
        <p:spPr>
          <a:xfrm>
            <a:off x="6400800" y="3412135"/>
            <a:ext cx="304272" cy="2089504"/>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Text Placeholder 7"/>
          <p:cNvSpPr>
            <a:spLocks noGrp="1"/>
          </p:cNvSpPr>
          <p:nvPr>
            <p:ph type="body" sz="quarter" idx="61" hasCustomPrompt="1"/>
          </p:nvPr>
        </p:nvSpPr>
        <p:spPr>
          <a:xfrm>
            <a:off x="6806674" y="3850873"/>
            <a:ext cx="1875367" cy="171338"/>
          </a:xfrm>
          <a:prstGeom prst="rect">
            <a:avLst/>
          </a:prstGeom>
        </p:spPr>
        <p:txBody>
          <a:bodyPr vert="horz" lIns="0" tIns="40504" rIns="0" bIns="40504" anchor="ctr"/>
          <a:lstStyle>
            <a:lvl1pPr marL="0" indent="0" algn="l">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58" name="Text Placeholder 2"/>
          <p:cNvSpPr>
            <a:spLocks noGrp="1"/>
          </p:cNvSpPr>
          <p:nvPr>
            <p:ph type="body" sz="quarter" idx="62" hasCustomPrompt="1"/>
          </p:nvPr>
        </p:nvSpPr>
        <p:spPr>
          <a:xfrm>
            <a:off x="6806674" y="4124723"/>
            <a:ext cx="1875367" cy="584979"/>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a:t>
            </a:r>
            <a:endParaRPr lang="en-US" dirty="0" smtClean="0"/>
          </a:p>
        </p:txBody>
      </p:sp>
      <p:sp>
        <p:nvSpPr>
          <p:cNvPr id="59" name="Text Placeholder 7"/>
          <p:cNvSpPr>
            <a:spLocks noGrp="1"/>
          </p:cNvSpPr>
          <p:nvPr>
            <p:ph type="body" sz="quarter" idx="63" hasCustomPrompt="1"/>
          </p:nvPr>
        </p:nvSpPr>
        <p:spPr>
          <a:xfrm>
            <a:off x="6806674" y="3415542"/>
            <a:ext cx="1875367" cy="323835"/>
          </a:xfrm>
          <a:prstGeom prst="rect">
            <a:avLst/>
          </a:prstGeom>
        </p:spPr>
        <p:txBody>
          <a:bodyPr vert="horz" lIns="0" tIns="40504" rIns="0" bIns="40504" anchor="ctr"/>
          <a:lstStyle>
            <a:lvl1pPr marL="0" indent="0" algn="l">
              <a:lnSpc>
                <a:spcPct val="100000"/>
              </a:lnSpc>
              <a:spcBef>
                <a:spcPts val="0"/>
              </a:spcBef>
              <a:buNone/>
              <a:defRPr sz="2250" b="1">
                <a:solidFill>
                  <a:schemeClr val="accent3"/>
                </a:solidFill>
                <a:latin typeface="Lato Light"/>
                <a:cs typeface="Lato Light"/>
              </a:defRPr>
            </a:lvl1pPr>
          </a:lstStyle>
          <a:p>
            <a:pPr lvl="0"/>
            <a:r>
              <a:rPr lang="es-ES_tradnl" dirty="0" smtClean="0"/>
              <a:t>80%</a:t>
            </a:r>
            <a:endParaRPr lang="es-ES_tradnl"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35">
                                            <p:txEl>
                                              <p:pRg st="0" end="0"/>
                                            </p:txEl>
                                          </p:spTgt>
                                        </p:tgtEl>
                                        <p:attrNameLst>
                                          <p:attrName>style.visibility</p:attrName>
                                        </p:attrNameLst>
                                      </p:cBhvr>
                                      <p:to>
                                        <p:strVal val="visible"/>
                                      </p:to>
                                    </p:set>
                                    <p:anim calcmode="lin" valueType="num">
                                      <p:cBhvr>
                                        <p:cTn id="33" dur="3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34" dur="30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35" dur="300"/>
                                        <p:tgtEl>
                                          <p:spTgt spid="35">
                                            <p:txEl>
                                              <p:pRg st="0" end="0"/>
                                            </p:txEl>
                                          </p:spTgt>
                                        </p:tgtEl>
                                      </p:cBhvr>
                                    </p:animEffect>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36">
                                            <p:txEl>
                                              <p:pRg st="0" end="0"/>
                                            </p:txEl>
                                          </p:spTgt>
                                        </p:tgtEl>
                                        <p:attrNameLst>
                                          <p:attrName>style.visibility</p:attrName>
                                        </p:attrNameLst>
                                      </p:cBhvr>
                                      <p:to>
                                        <p:strVal val="visible"/>
                                      </p:to>
                                    </p:set>
                                    <p:anim calcmode="lin" valueType="num">
                                      <p:cBhvr>
                                        <p:cTn id="39" dur="3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40" dur="3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41" dur="300"/>
                                        <p:tgtEl>
                                          <p:spTgt spid="36">
                                            <p:txEl>
                                              <p:pRg st="0" end="0"/>
                                            </p:txEl>
                                          </p:spTgt>
                                        </p:tgtEl>
                                      </p:cBhvr>
                                    </p:animEffect>
                                  </p:childTnLst>
                                </p:cTn>
                              </p:par>
                            </p:childTnLst>
                          </p:cTn>
                        </p:par>
                        <p:par>
                          <p:cTn id="42" fill="hold">
                            <p:stCondLst>
                              <p:cond delay="3000"/>
                            </p:stCondLst>
                            <p:childTnLst>
                              <p:par>
                                <p:cTn id="43" presetID="53" presetClass="entr" presetSubtype="16" fill="hold" grpId="0" nodeType="afterEffect">
                                  <p:stCondLst>
                                    <p:cond delay="0"/>
                                  </p:stCondLst>
                                  <p:childTnLst>
                                    <p:set>
                                      <p:cBhvr>
                                        <p:cTn id="44" dur="1" fill="hold">
                                          <p:stCondLst>
                                            <p:cond delay="0"/>
                                          </p:stCondLst>
                                        </p:cTn>
                                        <p:tgtEl>
                                          <p:spTgt spid="37">
                                            <p:txEl>
                                              <p:pRg st="0" end="0"/>
                                            </p:txEl>
                                          </p:spTgt>
                                        </p:tgtEl>
                                        <p:attrNameLst>
                                          <p:attrName>style.visibility</p:attrName>
                                        </p:attrNameLst>
                                      </p:cBhvr>
                                      <p:to>
                                        <p:strVal val="visible"/>
                                      </p:to>
                                    </p:set>
                                    <p:anim calcmode="lin" valueType="num">
                                      <p:cBhvr>
                                        <p:cTn id="45" dur="3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6" dur="3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7" dur="300"/>
                                        <p:tgtEl>
                                          <p:spTgt spid="37">
                                            <p:txEl>
                                              <p:pRg st="0" end="0"/>
                                            </p:txEl>
                                          </p:spTgt>
                                        </p:tgtEl>
                                      </p:cBhvr>
                                    </p:animEffect>
                                  </p:childTnLst>
                                </p:cTn>
                              </p:par>
                            </p:childTnLst>
                          </p:cTn>
                        </p:par>
                        <p:par>
                          <p:cTn id="48" fill="hold">
                            <p:stCondLst>
                              <p:cond delay="3500"/>
                            </p:stCondLst>
                            <p:childTnLst>
                              <p:par>
                                <p:cTn id="49" presetID="37" presetClass="entr" presetSubtype="0"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fade">
                                      <p:cBhvr>
                                        <p:cTn id="51" dur="1000"/>
                                        <p:tgtEl>
                                          <p:spTgt spid="48"/>
                                        </p:tgtEl>
                                      </p:cBhvr>
                                    </p:animEffect>
                                    <p:anim calcmode="lin" valueType="num">
                                      <p:cBhvr>
                                        <p:cTn id="52" dur="1000" fill="hold"/>
                                        <p:tgtEl>
                                          <p:spTgt spid="48"/>
                                        </p:tgtEl>
                                        <p:attrNameLst>
                                          <p:attrName>ppt_x</p:attrName>
                                        </p:attrNameLst>
                                      </p:cBhvr>
                                      <p:tavLst>
                                        <p:tav tm="0">
                                          <p:val>
                                            <p:strVal val="#ppt_x"/>
                                          </p:val>
                                        </p:tav>
                                        <p:tav tm="100000">
                                          <p:val>
                                            <p:strVal val="#ppt_x"/>
                                          </p:val>
                                        </p:tav>
                                      </p:tavLst>
                                    </p:anim>
                                    <p:anim calcmode="lin" valueType="num">
                                      <p:cBhvr>
                                        <p:cTn id="53" dur="900" decel="100000" fill="hold"/>
                                        <p:tgtEl>
                                          <p:spTgt spid="4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55" presetID="42" presetClass="entr" presetSubtype="0" fill="hold" grpId="0" nodeType="withEffect">
                                  <p:stCondLst>
                                    <p:cond delay="200"/>
                                  </p:stCondLst>
                                  <p:childTnLst>
                                    <p:set>
                                      <p:cBhvr>
                                        <p:cTn id="56" dur="1" fill="hold">
                                          <p:stCondLst>
                                            <p:cond delay="0"/>
                                          </p:stCondLst>
                                        </p:cTn>
                                        <p:tgtEl>
                                          <p:spTgt spid="49">
                                            <p:txEl>
                                              <p:pRg st="0" end="0"/>
                                            </p:txEl>
                                          </p:spTgt>
                                        </p:tgtEl>
                                        <p:attrNameLst>
                                          <p:attrName>style.visibility</p:attrName>
                                        </p:attrNameLst>
                                      </p:cBhvr>
                                      <p:to>
                                        <p:strVal val="visible"/>
                                      </p:to>
                                    </p:set>
                                    <p:animEffect transition="in" filter="fade">
                                      <p:cBhvr>
                                        <p:cTn id="57" dur="500"/>
                                        <p:tgtEl>
                                          <p:spTgt spid="49">
                                            <p:txEl>
                                              <p:pRg st="0" end="0"/>
                                            </p:txEl>
                                          </p:spTgt>
                                        </p:tgtEl>
                                      </p:cBhvr>
                                    </p:animEffect>
                                    <p:anim calcmode="lin" valueType="num">
                                      <p:cBhvr>
                                        <p:cTn id="58" dur="5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49">
                                            <p:txEl>
                                              <p:pRg st="0" end="0"/>
                                            </p:txEl>
                                          </p:spTgt>
                                        </p:tgtEl>
                                        <p:attrNameLst>
                                          <p:attrName>ppt_y</p:attrName>
                                        </p:attrNameLst>
                                      </p:cBhvr>
                                      <p:tavLst>
                                        <p:tav tm="0">
                                          <p:val>
                                            <p:strVal val="#ppt_y+.1"/>
                                          </p:val>
                                        </p:tav>
                                        <p:tav tm="100000">
                                          <p:val>
                                            <p:strVal val="#ppt_y"/>
                                          </p:val>
                                        </p:tav>
                                      </p:tavLst>
                                    </p:anim>
                                  </p:childTnLst>
                                </p:cTn>
                              </p:par>
                              <p:par>
                                <p:cTn id="60" presetID="10" presetClass="entr" presetSubtype="0" fill="hold" grpId="0" nodeType="withEffect">
                                  <p:stCondLst>
                                    <p:cond delay="800"/>
                                  </p:stCondLst>
                                  <p:childTnLst>
                                    <p:set>
                                      <p:cBhvr>
                                        <p:cTn id="61" dur="1" fill="hold">
                                          <p:stCondLst>
                                            <p:cond delay="0"/>
                                          </p:stCondLst>
                                        </p:cTn>
                                        <p:tgtEl>
                                          <p:spTgt spid="50">
                                            <p:txEl>
                                              <p:pRg st="0" end="0"/>
                                            </p:txEl>
                                          </p:spTgt>
                                        </p:tgtEl>
                                        <p:attrNameLst>
                                          <p:attrName>style.visibility</p:attrName>
                                        </p:attrNameLst>
                                      </p:cBhvr>
                                      <p:to>
                                        <p:strVal val="visible"/>
                                      </p:to>
                                    </p:set>
                                    <p:animEffect transition="in" filter="fade">
                                      <p:cBhvr>
                                        <p:cTn id="62" dur="500"/>
                                        <p:tgtEl>
                                          <p:spTgt spid="50">
                                            <p:txEl>
                                              <p:pRg st="0" end="0"/>
                                            </p:txEl>
                                          </p:spTgt>
                                        </p:tgtEl>
                                      </p:cBhvr>
                                    </p:animEffect>
                                  </p:childTnLst>
                                </p:cTn>
                              </p:par>
                              <p:par>
                                <p:cTn id="63" presetID="42" presetClass="entr" presetSubtype="0" fill="hold" grpId="0" nodeType="withEffect">
                                  <p:stCondLst>
                                    <p:cond delay="200"/>
                                  </p:stCondLst>
                                  <p:childTnLst>
                                    <p:set>
                                      <p:cBhvr>
                                        <p:cTn id="64" dur="1" fill="hold">
                                          <p:stCondLst>
                                            <p:cond delay="0"/>
                                          </p:stCondLst>
                                        </p:cTn>
                                        <p:tgtEl>
                                          <p:spTgt spid="51">
                                            <p:txEl>
                                              <p:pRg st="0" end="0"/>
                                            </p:txEl>
                                          </p:spTgt>
                                        </p:tgtEl>
                                        <p:attrNameLst>
                                          <p:attrName>style.visibility</p:attrName>
                                        </p:attrNameLst>
                                      </p:cBhvr>
                                      <p:to>
                                        <p:strVal val="visible"/>
                                      </p:to>
                                    </p:set>
                                    <p:animEffect transition="in" filter="fade">
                                      <p:cBhvr>
                                        <p:cTn id="65" dur="400"/>
                                        <p:tgtEl>
                                          <p:spTgt spid="51">
                                            <p:txEl>
                                              <p:pRg st="0" end="0"/>
                                            </p:txEl>
                                          </p:spTgt>
                                        </p:tgtEl>
                                      </p:cBhvr>
                                    </p:animEffect>
                                    <p:anim calcmode="lin" valueType="num">
                                      <p:cBhvr>
                                        <p:cTn id="66" dur="4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67" dur="4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37" presetClass="entr" presetSubtype="0" fill="hold" grpId="0" nodeType="after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1000"/>
                                        <p:tgtEl>
                                          <p:spTgt spid="52"/>
                                        </p:tgtEl>
                                      </p:cBhvr>
                                    </p:animEffect>
                                    <p:anim calcmode="lin" valueType="num">
                                      <p:cBhvr>
                                        <p:cTn id="72" dur="1000" fill="hold"/>
                                        <p:tgtEl>
                                          <p:spTgt spid="52"/>
                                        </p:tgtEl>
                                        <p:attrNameLst>
                                          <p:attrName>ppt_x</p:attrName>
                                        </p:attrNameLst>
                                      </p:cBhvr>
                                      <p:tavLst>
                                        <p:tav tm="0">
                                          <p:val>
                                            <p:strVal val="#ppt_x"/>
                                          </p:val>
                                        </p:tav>
                                        <p:tav tm="100000">
                                          <p:val>
                                            <p:strVal val="#ppt_x"/>
                                          </p:val>
                                        </p:tav>
                                      </p:tavLst>
                                    </p:anim>
                                    <p:anim calcmode="lin" valueType="num">
                                      <p:cBhvr>
                                        <p:cTn id="73" dur="900" decel="100000" fill="hold"/>
                                        <p:tgtEl>
                                          <p:spTgt spid="5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par>
                                <p:cTn id="75" presetID="42" presetClass="entr" presetSubtype="0" fill="hold" grpId="0" nodeType="withEffect">
                                  <p:stCondLst>
                                    <p:cond delay="200"/>
                                  </p:stCondLst>
                                  <p:childTnLst>
                                    <p:set>
                                      <p:cBhvr>
                                        <p:cTn id="76" dur="1" fill="hold">
                                          <p:stCondLst>
                                            <p:cond delay="0"/>
                                          </p:stCondLst>
                                        </p:cTn>
                                        <p:tgtEl>
                                          <p:spTgt spid="53">
                                            <p:txEl>
                                              <p:pRg st="0" end="0"/>
                                            </p:txEl>
                                          </p:spTgt>
                                        </p:tgtEl>
                                        <p:attrNameLst>
                                          <p:attrName>style.visibility</p:attrName>
                                        </p:attrNameLst>
                                      </p:cBhvr>
                                      <p:to>
                                        <p:strVal val="visible"/>
                                      </p:to>
                                    </p:set>
                                    <p:animEffect transition="in" filter="fade">
                                      <p:cBhvr>
                                        <p:cTn id="77" dur="500"/>
                                        <p:tgtEl>
                                          <p:spTgt spid="53">
                                            <p:txEl>
                                              <p:pRg st="0" end="0"/>
                                            </p:txEl>
                                          </p:spTgt>
                                        </p:tgtEl>
                                      </p:cBhvr>
                                    </p:animEffect>
                                    <p:anim calcmode="lin" valueType="num">
                                      <p:cBhvr>
                                        <p:cTn id="78"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79" dur="500" fill="hold"/>
                                        <p:tgtEl>
                                          <p:spTgt spid="53">
                                            <p:txEl>
                                              <p:pRg st="0" end="0"/>
                                            </p:txEl>
                                          </p:spTgt>
                                        </p:tgtEl>
                                        <p:attrNameLst>
                                          <p:attrName>ppt_y</p:attrName>
                                        </p:attrNameLst>
                                      </p:cBhvr>
                                      <p:tavLst>
                                        <p:tav tm="0">
                                          <p:val>
                                            <p:strVal val="#ppt_y+.1"/>
                                          </p:val>
                                        </p:tav>
                                        <p:tav tm="100000">
                                          <p:val>
                                            <p:strVal val="#ppt_y"/>
                                          </p:val>
                                        </p:tav>
                                      </p:tavLst>
                                    </p:anim>
                                  </p:childTnLst>
                                </p:cTn>
                              </p:par>
                              <p:par>
                                <p:cTn id="80" presetID="10" presetClass="entr" presetSubtype="0" fill="hold" grpId="0" nodeType="withEffect">
                                  <p:stCondLst>
                                    <p:cond delay="800"/>
                                  </p:stCondLst>
                                  <p:childTnLst>
                                    <p:set>
                                      <p:cBhvr>
                                        <p:cTn id="81" dur="1" fill="hold">
                                          <p:stCondLst>
                                            <p:cond delay="0"/>
                                          </p:stCondLst>
                                        </p:cTn>
                                        <p:tgtEl>
                                          <p:spTgt spid="54">
                                            <p:txEl>
                                              <p:pRg st="0" end="0"/>
                                            </p:txEl>
                                          </p:spTgt>
                                        </p:tgtEl>
                                        <p:attrNameLst>
                                          <p:attrName>style.visibility</p:attrName>
                                        </p:attrNameLst>
                                      </p:cBhvr>
                                      <p:to>
                                        <p:strVal val="visible"/>
                                      </p:to>
                                    </p:set>
                                    <p:animEffect transition="in" filter="fade">
                                      <p:cBhvr>
                                        <p:cTn id="82" dur="500"/>
                                        <p:tgtEl>
                                          <p:spTgt spid="54">
                                            <p:txEl>
                                              <p:pRg st="0" end="0"/>
                                            </p:txEl>
                                          </p:spTgt>
                                        </p:tgtEl>
                                      </p:cBhvr>
                                    </p:animEffect>
                                  </p:childTnLst>
                                </p:cTn>
                              </p:par>
                              <p:par>
                                <p:cTn id="83" presetID="42" presetClass="entr" presetSubtype="0" fill="hold" grpId="0" nodeType="withEffect">
                                  <p:stCondLst>
                                    <p:cond delay="200"/>
                                  </p:stCondLst>
                                  <p:childTnLst>
                                    <p:set>
                                      <p:cBhvr>
                                        <p:cTn id="84" dur="1" fill="hold">
                                          <p:stCondLst>
                                            <p:cond delay="0"/>
                                          </p:stCondLst>
                                        </p:cTn>
                                        <p:tgtEl>
                                          <p:spTgt spid="55">
                                            <p:txEl>
                                              <p:pRg st="0" end="0"/>
                                            </p:txEl>
                                          </p:spTgt>
                                        </p:tgtEl>
                                        <p:attrNameLst>
                                          <p:attrName>style.visibility</p:attrName>
                                        </p:attrNameLst>
                                      </p:cBhvr>
                                      <p:to>
                                        <p:strVal val="visible"/>
                                      </p:to>
                                    </p:set>
                                    <p:animEffect transition="in" filter="fade">
                                      <p:cBhvr>
                                        <p:cTn id="85" dur="400"/>
                                        <p:tgtEl>
                                          <p:spTgt spid="55">
                                            <p:txEl>
                                              <p:pRg st="0" end="0"/>
                                            </p:txEl>
                                          </p:spTgt>
                                        </p:tgtEl>
                                      </p:cBhvr>
                                    </p:animEffect>
                                    <p:anim calcmode="lin" valueType="num">
                                      <p:cBhvr>
                                        <p:cTn id="86" dur="4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87" dur="4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5500"/>
                            </p:stCondLst>
                            <p:childTnLst>
                              <p:par>
                                <p:cTn id="89" presetID="37" presetClass="entr" presetSubtype="0" fill="hold" grpId="0"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fade">
                                      <p:cBhvr>
                                        <p:cTn id="91" dur="1000"/>
                                        <p:tgtEl>
                                          <p:spTgt spid="56"/>
                                        </p:tgtEl>
                                      </p:cBhvr>
                                    </p:animEffect>
                                    <p:anim calcmode="lin" valueType="num">
                                      <p:cBhvr>
                                        <p:cTn id="92" dur="1000" fill="hold"/>
                                        <p:tgtEl>
                                          <p:spTgt spid="56"/>
                                        </p:tgtEl>
                                        <p:attrNameLst>
                                          <p:attrName>ppt_x</p:attrName>
                                        </p:attrNameLst>
                                      </p:cBhvr>
                                      <p:tavLst>
                                        <p:tav tm="0">
                                          <p:val>
                                            <p:strVal val="#ppt_x"/>
                                          </p:val>
                                        </p:tav>
                                        <p:tav tm="100000">
                                          <p:val>
                                            <p:strVal val="#ppt_x"/>
                                          </p:val>
                                        </p:tav>
                                      </p:tavLst>
                                    </p:anim>
                                    <p:anim calcmode="lin" valueType="num">
                                      <p:cBhvr>
                                        <p:cTn id="93" dur="900" decel="100000" fill="hold"/>
                                        <p:tgtEl>
                                          <p:spTgt spid="56"/>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par>
                                <p:cTn id="95" presetID="42" presetClass="entr" presetSubtype="0" fill="hold" grpId="0" nodeType="withEffect">
                                  <p:stCondLst>
                                    <p:cond delay="200"/>
                                  </p:stCondLst>
                                  <p:childTnLst>
                                    <p:set>
                                      <p:cBhvr>
                                        <p:cTn id="96" dur="1" fill="hold">
                                          <p:stCondLst>
                                            <p:cond delay="0"/>
                                          </p:stCondLst>
                                        </p:cTn>
                                        <p:tgtEl>
                                          <p:spTgt spid="57">
                                            <p:txEl>
                                              <p:pRg st="0" end="0"/>
                                            </p:txEl>
                                          </p:spTgt>
                                        </p:tgtEl>
                                        <p:attrNameLst>
                                          <p:attrName>style.visibility</p:attrName>
                                        </p:attrNameLst>
                                      </p:cBhvr>
                                      <p:to>
                                        <p:strVal val="visible"/>
                                      </p:to>
                                    </p:set>
                                    <p:animEffect transition="in" filter="fade">
                                      <p:cBhvr>
                                        <p:cTn id="97" dur="500"/>
                                        <p:tgtEl>
                                          <p:spTgt spid="57">
                                            <p:txEl>
                                              <p:pRg st="0" end="0"/>
                                            </p:txEl>
                                          </p:spTgt>
                                        </p:tgtEl>
                                      </p:cBhvr>
                                    </p:animEffect>
                                    <p:anim calcmode="lin" valueType="num">
                                      <p:cBhvr>
                                        <p:cTn id="98"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9" dur="500" fill="hold"/>
                                        <p:tgtEl>
                                          <p:spTgt spid="57">
                                            <p:txEl>
                                              <p:pRg st="0" end="0"/>
                                            </p:txEl>
                                          </p:spTgt>
                                        </p:tgtEl>
                                        <p:attrNameLst>
                                          <p:attrName>ppt_y</p:attrName>
                                        </p:attrNameLst>
                                      </p:cBhvr>
                                      <p:tavLst>
                                        <p:tav tm="0">
                                          <p:val>
                                            <p:strVal val="#ppt_y+.1"/>
                                          </p:val>
                                        </p:tav>
                                        <p:tav tm="100000">
                                          <p:val>
                                            <p:strVal val="#ppt_y"/>
                                          </p:val>
                                        </p:tav>
                                      </p:tavLst>
                                    </p:anim>
                                  </p:childTnLst>
                                </p:cTn>
                              </p:par>
                              <p:par>
                                <p:cTn id="100" presetID="10" presetClass="entr" presetSubtype="0" fill="hold" grpId="0" nodeType="withEffect">
                                  <p:stCondLst>
                                    <p:cond delay="800"/>
                                  </p:stCondLst>
                                  <p:childTnLst>
                                    <p:set>
                                      <p:cBhvr>
                                        <p:cTn id="101" dur="1" fill="hold">
                                          <p:stCondLst>
                                            <p:cond delay="0"/>
                                          </p:stCondLst>
                                        </p:cTn>
                                        <p:tgtEl>
                                          <p:spTgt spid="58">
                                            <p:txEl>
                                              <p:pRg st="0" end="0"/>
                                            </p:txEl>
                                          </p:spTgt>
                                        </p:tgtEl>
                                        <p:attrNameLst>
                                          <p:attrName>style.visibility</p:attrName>
                                        </p:attrNameLst>
                                      </p:cBhvr>
                                      <p:to>
                                        <p:strVal val="visible"/>
                                      </p:to>
                                    </p:set>
                                    <p:animEffect transition="in" filter="fade">
                                      <p:cBhvr>
                                        <p:cTn id="102" dur="500"/>
                                        <p:tgtEl>
                                          <p:spTgt spid="58">
                                            <p:txEl>
                                              <p:pRg st="0" end="0"/>
                                            </p:txEl>
                                          </p:spTgt>
                                        </p:tgtEl>
                                      </p:cBhvr>
                                    </p:animEffect>
                                  </p:childTnLst>
                                </p:cTn>
                              </p:par>
                              <p:par>
                                <p:cTn id="103" presetID="42" presetClass="entr" presetSubtype="0" fill="hold" grpId="0" nodeType="withEffect">
                                  <p:stCondLst>
                                    <p:cond delay="200"/>
                                  </p:stCondLst>
                                  <p:childTnLst>
                                    <p:set>
                                      <p:cBhvr>
                                        <p:cTn id="104" dur="1" fill="hold">
                                          <p:stCondLst>
                                            <p:cond delay="0"/>
                                          </p:stCondLst>
                                        </p:cTn>
                                        <p:tgtEl>
                                          <p:spTgt spid="59">
                                            <p:txEl>
                                              <p:pRg st="0" end="0"/>
                                            </p:txEl>
                                          </p:spTgt>
                                        </p:tgtEl>
                                        <p:attrNameLst>
                                          <p:attrName>style.visibility</p:attrName>
                                        </p:attrNameLst>
                                      </p:cBhvr>
                                      <p:to>
                                        <p:strVal val="visible"/>
                                      </p:to>
                                    </p:set>
                                    <p:animEffect transition="in" filter="fade">
                                      <p:cBhvr>
                                        <p:cTn id="105" dur="400"/>
                                        <p:tgtEl>
                                          <p:spTgt spid="59">
                                            <p:txEl>
                                              <p:pRg st="0" end="0"/>
                                            </p:txEl>
                                          </p:spTgt>
                                        </p:tgtEl>
                                      </p:cBhvr>
                                    </p:animEffect>
                                    <p:anim calcmode="lin" valueType="num">
                                      <p:cBhvr>
                                        <p:cTn id="106" dur="4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07" dur="40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0" grpId="0" animBg="1"/>
      <p:bldP spid="33" grpId="0" animBg="1"/>
      <p:bldP spid="34" grpId="0" animBg="1"/>
      <p:bldP spid="35" grpId="0" build="p">
        <p:tmplLst>
          <p:tmpl lvl="1">
            <p:tnLst>
              <p:par>
                <p:cTn presetID="53" presetClass="entr" presetSubtype="16"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p:cTn dur="300" fill="hold"/>
                        <p:tgtEl>
                          <p:spTgt spid="35"/>
                        </p:tgtEl>
                        <p:attrNameLst>
                          <p:attrName>ppt_w</p:attrName>
                        </p:attrNameLst>
                      </p:cBhvr>
                      <p:tavLst>
                        <p:tav tm="0">
                          <p:val>
                            <p:fltVal val="0"/>
                          </p:val>
                        </p:tav>
                        <p:tav tm="100000">
                          <p:val>
                            <p:strVal val="#ppt_w"/>
                          </p:val>
                        </p:tav>
                      </p:tavLst>
                    </p:anim>
                    <p:anim calcmode="lin" valueType="num">
                      <p:cBhvr>
                        <p:cTn dur="300" fill="hold"/>
                        <p:tgtEl>
                          <p:spTgt spid="35"/>
                        </p:tgtEl>
                        <p:attrNameLst>
                          <p:attrName>ppt_h</p:attrName>
                        </p:attrNameLst>
                      </p:cBhvr>
                      <p:tavLst>
                        <p:tav tm="0">
                          <p:val>
                            <p:fltVal val="0"/>
                          </p:val>
                        </p:tav>
                        <p:tav tm="100000">
                          <p:val>
                            <p:strVal val="#ppt_h"/>
                          </p:val>
                        </p:tav>
                      </p:tavLst>
                    </p:anim>
                    <p:animEffect transition="in" filter="fade">
                      <p:cBhvr>
                        <p:cTn dur="300"/>
                        <p:tgtEl>
                          <p:spTgt spid="35"/>
                        </p:tgtEl>
                      </p:cBhvr>
                    </p:animEffect>
                  </p:childTnLst>
                </p:cTn>
              </p:par>
            </p:tnLst>
          </p:tmpl>
        </p:tmplLst>
      </p:bldP>
      <p:bldP spid="36" grpId="0" build="p">
        <p:tmplLst>
          <p:tmpl lvl="1">
            <p:tnLst>
              <p:par>
                <p:cTn presetID="53" presetClass="entr" presetSubtype="16"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p:cTn dur="300" fill="hold"/>
                        <p:tgtEl>
                          <p:spTgt spid="36"/>
                        </p:tgtEl>
                        <p:attrNameLst>
                          <p:attrName>ppt_w</p:attrName>
                        </p:attrNameLst>
                      </p:cBhvr>
                      <p:tavLst>
                        <p:tav tm="0">
                          <p:val>
                            <p:fltVal val="0"/>
                          </p:val>
                        </p:tav>
                        <p:tav tm="100000">
                          <p:val>
                            <p:strVal val="#ppt_w"/>
                          </p:val>
                        </p:tav>
                      </p:tavLst>
                    </p:anim>
                    <p:anim calcmode="lin" valueType="num">
                      <p:cBhvr>
                        <p:cTn dur="300" fill="hold"/>
                        <p:tgtEl>
                          <p:spTgt spid="36"/>
                        </p:tgtEl>
                        <p:attrNameLst>
                          <p:attrName>ppt_h</p:attrName>
                        </p:attrNameLst>
                      </p:cBhvr>
                      <p:tavLst>
                        <p:tav tm="0">
                          <p:val>
                            <p:fltVal val="0"/>
                          </p:val>
                        </p:tav>
                        <p:tav tm="100000">
                          <p:val>
                            <p:strVal val="#ppt_h"/>
                          </p:val>
                        </p:tav>
                      </p:tavLst>
                    </p:anim>
                    <p:animEffect transition="in" filter="fade">
                      <p:cBhvr>
                        <p:cTn dur="300"/>
                        <p:tgtEl>
                          <p:spTgt spid="36"/>
                        </p:tgtEl>
                      </p:cBhvr>
                    </p:animEffect>
                  </p:childTnLst>
                </p:cTn>
              </p:par>
            </p:tnLst>
          </p:tmpl>
        </p:tmplLst>
      </p:bldP>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300" fill="hold"/>
                        <p:tgtEl>
                          <p:spTgt spid="37"/>
                        </p:tgtEl>
                        <p:attrNameLst>
                          <p:attrName>ppt_w</p:attrName>
                        </p:attrNameLst>
                      </p:cBhvr>
                      <p:tavLst>
                        <p:tav tm="0">
                          <p:val>
                            <p:fltVal val="0"/>
                          </p:val>
                        </p:tav>
                        <p:tav tm="100000">
                          <p:val>
                            <p:strVal val="#ppt_w"/>
                          </p:val>
                        </p:tav>
                      </p:tavLst>
                    </p:anim>
                    <p:anim calcmode="lin" valueType="num">
                      <p:cBhvr>
                        <p:cTn dur="300" fill="hold"/>
                        <p:tgtEl>
                          <p:spTgt spid="37"/>
                        </p:tgtEl>
                        <p:attrNameLst>
                          <p:attrName>ppt_h</p:attrName>
                        </p:attrNameLst>
                      </p:cBhvr>
                      <p:tavLst>
                        <p:tav tm="0">
                          <p:val>
                            <p:fltVal val="0"/>
                          </p:val>
                        </p:tav>
                        <p:tav tm="100000">
                          <p:val>
                            <p:strVal val="#ppt_h"/>
                          </p:val>
                        </p:tav>
                      </p:tavLst>
                    </p:anim>
                    <p:animEffect transition="in" filter="fade">
                      <p:cBhvr>
                        <p:cTn dur="300"/>
                        <p:tgtEl>
                          <p:spTgt spid="37"/>
                        </p:tgtEl>
                      </p:cBhvr>
                    </p:animEffect>
                  </p:childTnLst>
                </p:cTn>
              </p:par>
            </p:tnLst>
          </p:tmpl>
        </p:tmplLst>
      </p:bldP>
      <p:bldP spid="48" grpId="0" animBg="1"/>
      <p:bldP spid="49" grpId="0" build="p">
        <p:tmplLst>
          <p:tmpl lvl="1">
            <p:tnLst>
              <p:par>
                <p:cTn presetID="42" presetClass="entr" presetSubtype="0" fill="hold" nodeType="withEffect">
                  <p:stCondLst>
                    <p:cond delay="20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anim calcmode="lin" valueType="num">
                      <p:cBhvr>
                        <p:cTn dur="500" fill="hold"/>
                        <p:tgtEl>
                          <p:spTgt spid="49"/>
                        </p:tgtEl>
                        <p:attrNameLst>
                          <p:attrName>ppt_x</p:attrName>
                        </p:attrNameLst>
                      </p:cBhvr>
                      <p:tavLst>
                        <p:tav tm="0">
                          <p:val>
                            <p:strVal val="#ppt_x"/>
                          </p:val>
                        </p:tav>
                        <p:tav tm="100000">
                          <p:val>
                            <p:strVal val="#ppt_x"/>
                          </p:val>
                        </p:tav>
                      </p:tavLst>
                    </p:anim>
                    <p:anim calcmode="lin" valueType="num">
                      <p:cBhvr>
                        <p:cTn dur="500" fill="hold"/>
                        <p:tgtEl>
                          <p:spTgt spid="49"/>
                        </p:tgtEl>
                        <p:attrNameLst>
                          <p:attrName>ppt_y</p:attrName>
                        </p:attrNameLst>
                      </p:cBhvr>
                      <p:tavLst>
                        <p:tav tm="0">
                          <p:val>
                            <p:strVal val="#ppt_y+.1"/>
                          </p:val>
                        </p:tav>
                        <p:tav tm="100000">
                          <p:val>
                            <p:strVal val="#ppt_y"/>
                          </p:val>
                        </p:tav>
                      </p:tavLst>
                    </p:anim>
                  </p:childTnLst>
                </p:cTn>
              </p:par>
            </p:tnLst>
          </p:tmpl>
        </p:tmplLst>
      </p:bldP>
      <p:bldP spid="50" grpId="0" build="p">
        <p:tmplLst>
          <p:tmpl lvl="1">
            <p:tnLst>
              <p:par>
                <p:cTn presetID="10" presetClass="entr" presetSubtype="0" fill="hold" nodeType="withEffect">
                  <p:stCondLst>
                    <p:cond delay="8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42" presetClass="entr" presetSubtype="0"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Effect transition="in" filter="fade">
                      <p:cBhvr>
                        <p:cTn dur="400"/>
                        <p:tgtEl>
                          <p:spTgt spid="51"/>
                        </p:tgtEl>
                      </p:cBhvr>
                    </p:animEffect>
                    <p:anim calcmode="lin" valueType="num">
                      <p:cBhvr>
                        <p:cTn dur="400" fill="hold"/>
                        <p:tgtEl>
                          <p:spTgt spid="51"/>
                        </p:tgtEl>
                        <p:attrNameLst>
                          <p:attrName>ppt_x</p:attrName>
                        </p:attrNameLst>
                      </p:cBhvr>
                      <p:tavLst>
                        <p:tav tm="0">
                          <p:val>
                            <p:strVal val="#ppt_x"/>
                          </p:val>
                        </p:tav>
                        <p:tav tm="100000">
                          <p:val>
                            <p:strVal val="#ppt_x"/>
                          </p:val>
                        </p:tav>
                      </p:tavLst>
                    </p:anim>
                    <p:anim calcmode="lin" valueType="num">
                      <p:cBhvr>
                        <p:cTn dur="400" fill="hold"/>
                        <p:tgtEl>
                          <p:spTgt spid="51"/>
                        </p:tgtEl>
                        <p:attrNameLst>
                          <p:attrName>ppt_y</p:attrName>
                        </p:attrNameLst>
                      </p:cBhvr>
                      <p:tavLst>
                        <p:tav tm="0">
                          <p:val>
                            <p:strVal val="#ppt_y+.1"/>
                          </p:val>
                        </p:tav>
                        <p:tav tm="100000">
                          <p:val>
                            <p:strVal val="#ppt_y"/>
                          </p:val>
                        </p:tav>
                      </p:tavLst>
                    </p:anim>
                  </p:childTnLst>
                </p:cTn>
              </p:par>
            </p:tnLst>
          </p:tmpl>
        </p:tmplLst>
      </p:bldP>
      <p:bldP spid="52" grpId="0" animBg="1"/>
      <p:bldP spid="53" grpId="0" build="p">
        <p:tmplLst>
          <p:tmpl lvl="1">
            <p:tnLst>
              <p:par>
                <p:cTn presetID="42" presetClass="entr" presetSubtype="0" fill="hold" nodeType="withEffect">
                  <p:stCondLst>
                    <p:cond delay="2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anim calcmode="lin" valueType="num">
                      <p:cBhvr>
                        <p:cTn dur="500" fill="hold"/>
                        <p:tgtEl>
                          <p:spTgt spid="53"/>
                        </p:tgtEl>
                        <p:attrNameLst>
                          <p:attrName>ppt_x</p:attrName>
                        </p:attrNameLst>
                      </p:cBhvr>
                      <p:tavLst>
                        <p:tav tm="0">
                          <p:val>
                            <p:strVal val="#ppt_x"/>
                          </p:val>
                        </p:tav>
                        <p:tav tm="100000">
                          <p:val>
                            <p:strVal val="#ppt_x"/>
                          </p:val>
                        </p:tav>
                      </p:tavLst>
                    </p:anim>
                    <p:anim calcmode="lin" valueType="num">
                      <p:cBhvr>
                        <p:cTn dur="500" fill="hold"/>
                        <p:tgtEl>
                          <p:spTgt spid="53"/>
                        </p:tgtEl>
                        <p:attrNameLst>
                          <p:attrName>ppt_y</p:attrName>
                        </p:attrNameLst>
                      </p:cBhvr>
                      <p:tavLst>
                        <p:tav tm="0">
                          <p:val>
                            <p:strVal val="#ppt_y+.1"/>
                          </p:val>
                        </p:tav>
                        <p:tav tm="100000">
                          <p:val>
                            <p:strVal val="#ppt_y"/>
                          </p:val>
                        </p:tav>
                      </p:tavLst>
                    </p:anim>
                  </p:childTnLst>
                </p:cTn>
              </p:par>
            </p:tnLst>
          </p:tmpl>
        </p:tmplLst>
      </p:bldP>
      <p:bldP spid="54" grpId="0" build="p">
        <p:tmplLst>
          <p:tmpl lvl="1">
            <p:tnLst>
              <p:par>
                <p:cTn presetID="10" presetClass="entr" presetSubtype="0" fill="hold" nodeType="withEffect">
                  <p:stCondLst>
                    <p:cond delay="8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42" presetClass="entr" presetSubtype="0" fill="hold" nodeType="withEffect">
                  <p:stCondLst>
                    <p:cond delay="200"/>
                  </p:stCondLst>
                  <p:childTnLst>
                    <p:set>
                      <p:cBhvr>
                        <p:cTn dur="1" fill="hold">
                          <p:stCondLst>
                            <p:cond delay="0"/>
                          </p:stCondLst>
                        </p:cTn>
                        <p:tgtEl>
                          <p:spTgt spid="55"/>
                        </p:tgtEl>
                        <p:attrNameLst>
                          <p:attrName>style.visibility</p:attrName>
                        </p:attrNameLst>
                      </p:cBhvr>
                      <p:to>
                        <p:strVal val="visible"/>
                      </p:to>
                    </p:set>
                    <p:animEffect transition="in" filter="fade">
                      <p:cBhvr>
                        <p:cTn dur="400"/>
                        <p:tgtEl>
                          <p:spTgt spid="55"/>
                        </p:tgtEl>
                      </p:cBhvr>
                    </p:animEffect>
                    <p:anim calcmode="lin" valueType="num">
                      <p:cBhvr>
                        <p:cTn dur="400" fill="hold"/>
                        <p:tgtEl>
                          <p:spTgt spid="55"/>
                        </p:tgtEl>
                        <p:attrNameLst>
                          <p:attrName>ppt_x</p:attrName>
                        </p:attrNameLst>
                      </p:cBhvr>
                      <p:tavLst>
                        <p:tav tm="0">
                          <p:val>
                            <p:strVal val="#ppt_x"/>
                          </p:val>
                        </p:tav>
                        <p:tav tm="100000">
                          <p:val>
                            <p:strVal val="#ppt_x"/>
                          </p:val>
                        </p:tav>
                      </p:tavLst>
                    </p:anim>
                    <p:anim calcmode="lin" valueType="num">
                      <p:cBhvr>
                        <p:cTn dur="400" fill="hold"/>
                        <p:tgtEl>
                          <p:spTgt spid="55"/>
                        </p:tgtEl>
                        <p:attrNameLst>
                          <p:attrName>ppt_y</p:attrName>
                        </p:attrNameLst>
                      </p:cBhvr>
                      <p:tavLst>
                        <p:tav tm="0">
                          <p:val>
                            <p:strVal val="#ppt_y+.1"/>
                          </p:val>
                        </p:tav>
                        <p:tav tm="100000">
                          <p:val>
                            <p:strVal val="#ppt_y"/>
                          </p:val>
                        </p:tav>
                      </p:tavLst>
                    </p:anim>
                  </p:childTnLst>
                </p:cTn>
              </p:par>
            </p:tnLst>
          </p:tmpl>
        </p:tmplLst>
      </p:bldP>
      <p:bldP spid="56" grpId="0" animBg="1"/>
      <p:bldP spid="57" grpId="0" build="p">
        <p:tmplLst>
          <p:tmpl lvl="1">
            <p:tnLst>
              <p:par>
                <p:cTn presetID="42" presetClass="entr" presetSubtype="0" fill="hold" nodeType="withEffect">
                  <p:stCondLst>
                    <p:cond delay="2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anim calcmode="lin" valueType="num">
                      <p:cBhvr>
                        <p:cTn dur="500" fill="hold"/>
                        <p:tgtEl>
                          <p:spTgt spid="57"/>
                        </p:tgtEl>
                        <p:attrNameLst>
                          <p:attrName>ppt_x</p:attrName>
                        </p:attrNameLst>
                      </p:cBhvr>
                      <p:tavLst>
                        <p:tav tm="0">
                          <p:val>
                            <p:strVal val="#ppt_x"/>
                          </p:val>
                        </p:tav>
                        <p:tav tm="100000">
                          <p:val>
                            <p:strVal val="#ppt_x"/>
                          </p:val>
                        </p:tav>
                      </p:tavLst>
                    </p:anim>
                    <p:anim calcmode="lin" valueType="num">
                      <p:cBhvr>
                        <p:cTn dur="500" fill="hold"/>
                        <p:tgtEl>
                          <p:spTgt spid="57"/>
                        </p:tgtEl>
                        <p:attrNameLst>
                          <p:attrName>ppt_y</p:attrName>
                        </p:attrNameLst>
                      </p:cBhvr>
                      <p:tavLst>
                        <p:tav tm="0">
                          <p:val>
                            <p:strVal val="#ppt_y+.1"/>
                          </p:val>
                        </p:tav>
                        <p:tav tm="100000">
                          <p:val>
                            <p:strVal val="#ppt_y"/>
                          </p:val>
                        </p:tav>
                      </p:tavLst>
                    </p:anim>
                  </p:childTnLst>
                </p:cTn>
              </p:par>
            </p:tnLst>
          </p:tmpl>
        </p:tmplLst>
      </p:bldP>
      <p:bldP spid="58" grpId="0" build="p">
        <p:tmplLst>
          <p:tmpl lvl="1">
            <p:tnLst>
              <p:par>
                <p:cTn presetID="10" presetClass="entr" presetSubtype="0" fill="hold" nodeType="withEffect">
                  <p:stCondLst>
                    <p:cond delay="8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build="p">
        <p:tmplLst>
          <p:tmpl lvl="1">
            <p:tnLst>
              <p:par>
                <p:cTn presetID="42" presetClass="entr" presetSubtype="0" fill="hold" nodeType="withEffect">
                  <p:stCondLst>
                    <p:cond delay="200"/>
                  </p:stCondLst>
                  <p:childTnLst>
                    <p:set>
                      <p:cBhvr>
                        <p:cTn dur="1" fill="hold">
                          <p:stCondLst>
                            <p:cond delay="0"/>
                          </p:stCondLst>
                        </p:cTn>
                        <p:tgtEl>
                          <p:spTgt spid="59"/>
                        </p:tgtEl>
                        <p:attrNameLst>
                          <p:attrName>style.visibility</p:attrName>
                        </p:attrNameLst>
                      </p:cBhvr>
                      <p:to>
                        <p:strVal val="visible"/>
                      </p:to>
                    </p:set>
                    <p:animEffect transition="in" filter="fade">
                      <p:cBhvr>
                        <p:cTn dur="400"/>
                        <p:tgtEl>
                          <p:spTgt spid="59"/>
                        </p:tgtEl>
                      </p:cBhvr>
                    </p:animEffect>
                    <p:anim calcmode="lin" valueType="num">
                      <p:cBhvr>
                        <p:cTn dur="400" fill="hold"/>
                        <p:tgtEl>
                          <p:spTgt spid="59"/>
                        </p:tgtEl>
                        <p:attrNameLst>
                          <p:attrName>ppt_x</p:attrName>
                        </p:attrNameLst>
                      </p:cBhvr>
                      <p:tavLst>
                        <p:tav tm="0">
                          <p:val>
                            <p:strVal val="#ppt_x"/>
                          </p:val>
                        </p:tav>
                        <p:tav tm="100000">
                          <p:val>
                            <p:strVal val="#ppt_x"/>
                          </p:val>
                        </p:tav>
                      </p:tavLst>
                    </p:anim>
                    <p:anim calcmode="lin" valueType="num">
                      <p:cBhvr>
                        <p:cTn dur="400" fill="hold"/>
                        <p:tgtEl>
                          <p:spTgt spid="5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Iconic list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smtClean="0"/>
              <a:t>Text </a:t>
            </a:r>
            <a:r>
              <a:rPr lang="es-ES_tradnl" dirty="0" err="1" smtClean="0"/>
              <a:t>example</a:t>
            </a:r>
            <a:endParaRPr lang="es-ES_tradnl" dirty="0" smtClean="0"/>
          </a:p>
        </p:txBody>
      </p:sp>
      <p:sp>
        <p:nvSpPr>
          <p:cNvPr id="9"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3" name="Rounded Rectangle 2"/>
          <p:cNvSpPr/>
          <p:nvPr userDrawn="1"/>
        </p:nvSpPr>
        <p:spPr>
          <a:xfrm>
            <a:off x="-304800" y="1286533"/>
            <a:ext cx="1409700" cy="58721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 Placeholder 7"/>
          <p:cNvSpPr>
            <a:spLocks noGrp="1"/>
          </p:cNvSpPr>
          <p:nvPr>
            <p:ph type="body" sz="quarter" idx="39" hasCustomPrompt="1"/>
          </p:nvPr>
        </p:nvSpPr>
        <p:spPr>
          <a:xfrm>
            <a:off x="513294" y="1320824"/>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smtClean="0"/>
              <a:t>icon</a:t>
            </a:r>
            <a:endParaRPr lang="es-ES_tradnl" dirty="0" smtClean="0"/>
          </a:p>
        </p:txBody>
      </p:sp>
      <p:sp>
        <p:nvSpPr>
          <p:cNvPr id="26" name="Text Placeholder 7"/>
          <p:cNvSpPr>
            <a:spLocks noGrp="1"/>
          </p:cNvSpPr>
          <p:nvPr>
            <p:ph type="body" sz="quarter" idx="19" hasCustomPrompt="1"/>
          </p:nvPr>
        </p:nvSpPr>
        <p:spPr>
          <a:xfrm>
            <a:off x="1354138" y="1158241"/>
            <a:ext cx="3090862" cy="330111"/>
          </a:xfrm>
          <a:prstGeom prst="rect">
            <a:avLst/>
          </a:prstGeom>
        </p:spPr>
        <p:txBody>
          <a:bodyPr vert="horz" lIns="0" tIns="40504" rIns="0" bIns="40504" anchor="ctr"/>
          <a:lstStyle>
            <a:lvl1pPr marL="0" indent="0" algn="l">
              <a:lnSpc>
                <a:spcPct val="100000"/>
              </a:lnSpc>
              <a:spcBef>
                <a:spcPts val="0"/>
              </a:spcBef>
              <a:spcAft>
                <a:spcPts val="0"/>
              </a:spcAft>
              <a:buNone/>
              <a:defRPr sz="180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27" name="Text Placeholder 2"/>
          <p:cNvSpPr>
            <a:spLocks noGrp="1"/>
          </p:cNvSpPr>
          <p:nvPr>
            <p:ph type="body" sz="quarter" idx="16" hasCustomPrompt="1"/>
          </p:nvPr>
        </p:nvSpPr>
        <p:spPr>
          <a:xfrm>
            <a:off x="1354139" y="1518834"/>
            <a:ext cx="3090861" cy="584979"/>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purusaecenas</a:t>
            </a:r>
            <a:r>
              <a:rPr lang="en-US" dirty="0" smtClean="0"/>
              <a:t>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p:txBody>
      </p:sp>
      <p:sp>
        <p:nvSpPr>
          <p:cNvPr id="32" name="Rounded Rectangle 31"/>
          <p:cNvSpPr/>
          <p:nvPr userDrawn="1"/>
        </p:nvSpPr>
        <p:spPr>
          <a:xfrm>
            <a:off x="-304800" y="2395243"/>
            <a:ext cx="1409700" cy="587216"/>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 Placeholder 7"/>
          <p:cNvSpPr>
            <a:spLocks noGrp="1"/>
          </p:cNvSpPr>
          <p:nvPr>
            <p:ph type="body" sz="quarter" idx="43" hasCustomPrompt="1"/>
          </p:nvPr>
        </p:nvSpPr>
        <p:spPr>
          <a:xfrm>
            <a:off x="513294" y="2429534"/>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smtClean="0"/>
              <a:t>icon</a:t>
            </a:r>
            <a:endParaRPr lang="es-ES_tradnl" dirty="0" smtClean="0"/>
          </a:p>
        </p:txBody>
      </p:sp>
      <p:sp>
        <p:nvSpPr>
          <p:cNvPr id="34" name="Text Placeholder 7"/>
          <p:cNvSpPr>
            <a:spLocks noGrp="1"/>
          </p:cNvSpPr>
          <p:nvPr>
            <p:ph type="body" sz="quarter" idx="44" hasCustomPrompt="1"/>
          </p:nvPr>
        </p:nvSpPr>
        <p:spPr>
          <a:xfrm>
            <a:off x="1354138" y="2266951"/>
            <a:ext cx="3090862" cy="330111"/>
          </a:xfrm>
          <a:prstGeom prst="rect">
            <a:avLst/>
          </a:prstGeom>
        </p:spPr>
        <p:txBody>
          <a:bodyPr vert="horz" lIns="0" tIns="40504" rIns="0" bIns="40504" anchor="ctr"/>
          <a:lstStyle>
            <a:lvl1pPr marL="0" indent="0" algn="l">
              <a:lnSpc>
                <a:spcPct val="100000"/>
              </a:lnSpc>
              <a:spcBef>
                <a:spcPts val="0"/>
              </a:spcBef>
              <a:spcAft>
                <a:spcPts val="0"/>
              </a:spcAft>
              <a:buNone/>
              <a:defRPr sz="180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35" name="Text Placeholder 2"/>
          <p:cNvSpPr>
            <a:spLocks noGrp="1"/>
          </p:cNvSpPr>
          <p:nvPr>
            <p:ph type="body" sz="quarter" idx="45" hasCustomPrompt="1"/>
          </p:nvPr>
        </p:nvSpPr>
        <p:spPr>
          <a:xfrm>
            <a:off x="1354139" y="2627542"/>
            <a:ext cx="3090861" cy="584979"/>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purusaecenas</a:t>
            </a:r>
            <a:r>
              <a:rPr lang="en-US" dirty="0" smtClean="0"/>
              <a:t>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p:txBody>
      </p:sp>
      <p:sp>
        <p:nvSpPr>
          <p:cNvPr id="40" name="Rounded Rectangle 39"/>
          <p:cNvSpPr/>
          <p:nvPr userDrawn="1"/>
        </p:nvSpPr>
        <p:spPr>
          <a:xfrm>
            <a:off x="-304800" y="3503953"/>
            <a:ext cx="1409700" cy="58721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 Placeholder 7"/>
          <p:cNvSpPr>
            <a:spLocks noGrp="1"/>
          </p:cNvSpPr>
          <p:nvPr>
            <p:ph type="body" sz="quarter" idx="49" hasCustomPrompt="1"/>
          </p:nvPr>
        </p:nvSpPr>
        <p:spPr>
          <a:xfrm>
            <a:off x="513294" y="3538244"/>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smtClean="0"/>
              <a:t>icon</a:t>
            </a:r>
            <a:endParaRPr lang="es-ES_tradnl" dirty="0" smtClean="0"/>
          </a:p>
        </p:txBody>
      </p:sp>
      <p:sp>
        <p:nvSpPr>
          <p:cNvPr id="42" name="Text Placeholder 7"/>
          <p:cNvSpPr>
            <a:spLocks noGrp="1"/>
          </p:cNvSpPr>
          <p:nvPr>
            <p:ph type="body" sz="quarter" idx="50" hasCustomPrompt="1"/>
          </p:nvPr>
        </p:nvSpPr>
        <p:spPr>
          <a:xfrm>
            <a:off x="1354138" y="3375661"/>
            <a:ext cx="3090862" cy="330111"/>
          </a:xfrm>
          <a:prstGeom prst="rect">
            <a:avLst/>
          </a:prstGeom>
        </p:spPr>
        <p:txBody>
          <a:bodyPr vert="horz" lIns="0" tIns="40504" rIns="0" bIns="40504" anchor="ctr"/>
          <a:lstStyle>
            <a:lvl1pPr marL="0" indent="0" algn="l">
              <a:lnSpc>
                <a:spcPct val="100000"/>
              </a:lnSpc>
              <a:spcBef>
                <a:spcPts val="0"/>
              </a:spcBef>
              <a:spcAft>
                <a:spcPts val="0"/>
              </a:spcAft>
              <a:buNone/>
              <a:defRPr sz="180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43" name="Text Placeholder 2"/>
          <p:cNvSpPr>
            <a:spLocks noGrp="1"/>
          </p:cNvSpPr>
          <p:nvPr>
            <p:ph type="body" sz="quarter" idx="51" hasCustomPrompt="1"/>
          </p:nvPr>
        </p:nvSpPr>
        <p:spPr>
          <a:xfrm>
            <a:off x="1354139" y="3736254"/>
            <a:ext cx="3090861" cy="584979"/>
          </a:xfrm>
          <a:prstGeom prst="rect">
            <a:avLst/>
          </a:prstGeom>
        </p:spPr>
        <p:txBody>
          <a:bodyPr vert="horz" lIns="0" tIns="0" rIns="0" bIns="0"/>
          <a:lstStyle>
            <a:lvl1pPr marL="0" indent="0" algn="l">
              <a:lnSpc>
                <a:spcPct val="130000"/>
              </a:lnSpc>
              <a:buNone/>
              <a:defRPr sz="81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purusaecenas</a:t>
            </a:r>
            <a:r>
              <a:rPr lang="en-US" dirty="0" smtClean="0"/>
              <a:t>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p:txBody>
      </p:sp>
      <p:grpSp>
        <p:nvGrpSpPr>
          <p:cNvPr id="16" name="Group 15"/>
          <p:cNvGrpSpPr/>
          <p:nvPr userDrawn="1"/>
        </p:nvGrpSpPr>
        <p:grpSpPr>
          <a:xfrm>
            <a:off x="75982" y="289155"/>
            <a:ext cx="287999" cy="256629"/>
            <a:chOff x="5270500" y="1460500"/>
            <a:chExt cx="1701800" cy="2705100"/>
          </a:xfrm>
        </p:grpSpPr>
        <p:sp>
          <p:nvSpPr>
            <p:cNvPr id="17" name="Rounded Rectangle 1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1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ounded Rectangle 1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400" fill="hold"/>
                                        <p:tgtEl>
                                          <p:spTgt spid="3"/>
                                        </p:tgtEl>
                                        <p:attrNameLst>
                                          <p:attrName>ppt_w</p:attrName>
                                        </p:attrNameLst>
                                      </p:cBhvr>
                                      <p:tavLst>
                                        <p:tav tm="0">
                                          <p:val>
                                            <p:fltVal val="0"/>
                                          </p:val>
                                        </p:tav>
                                        <p:tav tm="100000">
                                          <p:val>
                                            <p:strVal val="#ppt_w"/>
                                          </p:val>
                                        </p:tav>
                                      </p:tavLst>
                                    </p:anim>
                                    <p:anim calcmode="lin" valueType="num">
                                      <p:cBhvr>
                                        <p:cTn id="22" dur="400" fill="hold"/>
                                        <p:tgtEl>
                                          <p:spTgt spid="3"/>
                                        </p:tgtEl>
                                        <p:attrNameLst>
                                          <p:attrName>ppt_h</p:attrName>
                                        </p:attrNameLst>
                                      </p:cBhvr>
                                      <p:tavLst>
                                        <p:tav tm="0">
                                          <p:val>
                                            <p:fltVal val="0"/>
                                          </p:val>
                                        </p:tav>
                                        <p:tav tm="100000">
                                          <p:val>
                                            <p:strVal val="#ppt_h"/>
                                          </p:val>
                                        </p:tav>
                                      </p:tavLst>
                                    </p:anim>
                                    <p:animEffect transition="in" filter="fade">
                                      <p:cBhvr>
                                        <p:cTn id="23" dur="400"/>
                                        <p:tgtEl>
                                          <p:spTgt spid="3"/>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p:cTn id="27"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8"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9" dur="300"/>
                                        <p:tgtEl>
                                          <p:spTgt spid="13">
                                            <p:txEl>
                                              <p:pRg st="0" end="0"/>
                                            </p:txEl>
                                          </p:spTgt>
                                        </p:tgtEl>
                                      </p:cBhvr>
                                    </p:animEffect>
                                  </p:childTnLst>
                                </p:cTn>
                              </p:par>
                              <p:par>
                                <p:cTn id="30" presetID="42" presetClass="entr" presetSubtype="0" fill="hold" grpId="0" nodeType="withEffect">
                                  <p:stCondLst>
                                    <p:cond delay="200"/>
                                  </p:stCondLst>
                                  <p:childTnLst>
                                    <p:set>
                                      <p:cBhvr>
                                        <p:cTn id="31" dur="1" fill="hold">
                                          <p:stCondLst>
                                            <p:cond delay="0"/>
                                          </p:stCondLst>
                                        </p:cTn>
                                        <p:tgtEl>
                                          <p:spTgt spid="26">
                                            <p:txEl>
                                              <p:pRg st="0" end="0"/>
                                            </p:txEl>
                                          </p:spTgt>
                                        </p:tgtEl>
                                        <p:attrNameLst>
                                          <p:attrName>style.visibility</p:attrName>
                                        </p:attrNameLst>
                                      </p:cBhvr>
                                      <p:to>
                                        <p:strVal val="visible"/>
                                      </p:to>
                                    </p:set>
                                    <p:animEffect transition="in" filter="fade">
                                      <p:cBhvr>
                                        <p:cTn id="32" dur="500"/>
                                        <p:tgtEl>
                                          <p:spTgt spid="26">
                                            <p:txEl>
                                              <p:pRg st="0" end="0"/>
                                            </p:txEl>
                                          </p:spTgt>
                                        </p:tgtEl>
                                      </p:cBhvr>
                                    </p:animEffect>
                                    <p:anim calcmode="lin" valueType="num">
                                      <p:cBhvr>
                                        <p:cTn id="3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0" end="0"/>
                                            </p:txEl>
                                          </p:spTgt>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800"/>
                                  </p:st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fade">
                                      <p:cBhvr>
                                        <p:cTn id="37" dur="500"/>
                                        <p:tgtEl>
                                          <p:spTgt spid="27">
                                            <p:txEl>
                                              <p:pRg st="0" end="0"/>
                                            </p:txEl>
                                          </p:spTgt>
                                        </p:tgtEl>
                                      </p:cBhvr>
                                    </p:animEffect>
                                  </p:childTnLst>
                                </p:cTn>
                              </p:par>
                            </p:childTnLst>
                          </p:cTn>
                        </p:par>
                        <p:par>
                          <p:cTn id="38" fill="hold">
                            <p:stCondLst>
                              <p:cond delay="1500"/>
                            </p:stCondLst>
                            <p:childTnLst>
                              <p:par>
                                <p:cTn id="39" presetID="53" presetClass="entr" presetSubtype="16"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p:cTn id="41" dur="400" fill="hold"/>
                                        <p:tgtEl>
                                          <p:spTgt spid="32"/>
                                        </p:tgtEl>
                                        <p:attrNameLst>
                                          <p:attrName>ppt_w</p:attrName>
                                        </p:attrNameLst>
                                      </p:cBhvr>
                                      <p:tavLst>
                                        <p:tav tm="0">
                                          <p:val>
                                            <p:fltVal val="0"/>
                                          </p:val>
                                        </p:tav>
                                        <p:tav tm="100000">
                                          <p:val>
                                            <p:strVal val="#ppt_w"/>
                                          </p:val>
                                        </p:tav>
                                      </p:tavLst>
                                    </p:anim>
                                    <p:anim calcmode="lin" valueType="num">
                                      <p:cBhvr>
                                        <p:cTn id="42" dur="400" fill="hold"/>
                                        <p:tgtEl>
                                          <p:spTgt spid="32"/>
                                        </p:tgtEl>
                                        <p:attrNameLst>
                                          <p:attrName>ppt_h</p:attrName>
                                        </p:attrNameLst>
                                      </p:cBhvr>
                                      <p:tavLst>
                                        <p:tav tm="0">
                                          <p:val>
                                            <p:fltVal val="0"/>
                                          </p:val>
                                        </p:tav>
                                        <p:tav tm="100000">
                                          <p:val>
                                            <p:strVal val="#ppt_h"/>
                                          </p:val>
                                        </p:tav>
                                      </p:tavLst>
                                    </p:anim>
                                    <p:animEffect transition="in" filter="fade">
                                      <p:cBhvr>
                                        <p:cTn id="43" dur="400"/>
                                        <p:tgtEl>
                                          <p:spTgt spid="32"/>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
                                            <p:txEl>
                                              <p:pRg st="0" end="0"/>
                                            </p:txEl>
                                          </p:spTgt>
                                        </p:tgtEl>
                                        <p:attrNameLst>
                                          <p:attrName>style.visibility</p:attrName>
                                        </p:attrNameLst>
                                      </p:cBhvr>
                                      <p:to>
                                        <p:strVal val="visible"/>
                                      </p:to>
                                    </p:set>
                                    <p:anim calcmode="lin" valueType="num">
                                      <p:cBhvr>
                                        <p:cTn id="47" dur="3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48" dur="3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49" dur="300"/>
                                        <p:tgtEl>
                                          <p:spTgt spid="33">
                                            <p:txEl>
                                              <p:pRg st="0" end="0"/>
                                            </p:txEl>
                                          </p:spTgt>
                                        </p:tgtEl>
                                      </p:cBhvr>
                                    </p:animEffect>
                                  </p:childTnLst>
                                </p:cTn>
                              </p:par>
                              <p:par>
                                <p:cTn id="50" presetID="42" presetClass="entr" presetSubtype="0" fill="hold" grpId="0" nodeType="withEffect">
                                  <p:stCondLst>
                                    <p:cond delay="200"/>
                                  </p:stCondLst>
                                  <p:childTnLst>
                                    <p:set>
                                      <p:cBhvr>
                                        <p:cTn id="51" dur="1" fill="hold">
                                          <p:stCondLst>
                                            <p:cond delay="0"/>
                                          </p:stCondLst>
                                        </p:cTn>
                                        <p:tgtEl>
                                          <p:spTgt spid="34">
                                            <p:txEl>
                                              <p:pRg st="0" end="0"/>
                                            </p:txEl>
                                          </p:spTgt>
                                        </p:tgtEl>
                                        <p:attrNameLst>
                                          <p:attrName>style.visibility</p:attrName>
                                        </p:attrNameLst>
                                      </p:cBhvr>
                                      <p:to>
                                        <p:strVal val="visible"/>
                                      </p:to>
                                    </p:set>
                                    <p:animEffect transition="in" filter="fade">
                                      <p:cBhvr>
                                        <p:cTn id="52" dur="500"/>
                                        <p:tgtEl>
                                          <p:spTgt spid="34">
                                            <p:txEl>
                                              <p:pRg st="0" end="0"/>
                                            </p:txEl>
                                          </p:spTgt>
                                        </p:tgtEl>
                                      </p:cBhvr>
                                    </p:animEffect>
                                    <p:anim calcmode="lin" valueType="num">
                                      <p:cBhvr>
                                        <p:cTn id="5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54" dur="500" fill="hold"/>
                                        <p:tgtEl>
                                          <p:spTgt spid="34">
                                            <p:txEl>
                                              <p:pRg st="0" end="0"/>
                                            </p:txEl>
                                          </p:spTgt>
                                        </p:tgtEl>
                                        <p:attrNameLst>
                                          <p:attrName>ppt_y</p:attrName>
                                        </p:attrNameLst>
                                      </p:cBhvr>
                                      <p:tavLst>
                                        <p:tav tm="0">
                                          <p:val>
                                            <p:strVal val="#ppt_y+.1"/>
                                          </p:val>
                                        </p:tav>
                                        <p:tav tm="100000">
                                          <p:val>
                                            <p:strVal val="#ppt_y"/>
                                          </p:val>
                                        </p:tav>
                                      </p:tavLst>
                                    </p:anim>
                                  </p:childTnLst>
                                </p:cTn>
                              </p:par>
                              <p:par>
                                <p:cTn id="55" presetID="10" presetClass="entr" presetSubtype="0" fill="hold" grpId="0" nodeType="withEffect">
                                  <p:stCondLst>
                                    <p:cond delay="800"/>
                                  </p:stCondLst>
                                  <p:childTnLst>
                                    <p:set>
                                      <p:cBhvr>
                                        <p:cTn id="56" dur="1" fill="hold">
                                          <p:stCondLst>
                                            <p:cond delay="0"/>
                                          </p:stCondLst>
                                        </p:cTn>
                                        <p:tgtEl>
                                          <p:spTgt spid="35">
                                            <p:txEl>
                                              <p:pRg st="0" end="0"/>
                                            </p:txEl>
                                          </p:spTgt>
                                        </p:tgtEl>
                                        <p:attrNameLst>
                                          <p:attrName>style.visibility</p:attrName>
                                        </p:attrNameLst>
                                      </p:cBhvr>
                                      <p:to>
                                        <p:strVal val="visible"/>
                                      </p:to>
                                    </p:set>
                                    <p:animEffect transition="in" filter="fade">
                                      <p:cBhvr>
                                        <p:cTn id="57" dur="500"/>
                                        <p:tgtEl>
                                          <p:spTgt spid="35">
                                            <p:txEl>
                                              <p:pRg st="0" end="0"/>
                                            </p:txEl>
                                          </p:spTgt>
                                        </p:tgtEl>
                                      </p:cBhvr>
                                    </p:animEffect>
                                  </p:childTnLst>
                                </p:cTn>
                              </p:par>
                            </p:childTnLst>
                          </p:cTn>
                        </p:par>
                        <p:par>
                          <p:cTn id="58" fill="hold">
                            <p:stCondLst>
                              <p:cond delay="2500"/>
                            </p:stCondLst>
                            <p:childTnLst>
                              <p:par>
                                <p:cTn id="59" presetID="53" presetClass="entr" presetSubtype="16"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p:cTn id="61" dur="400" fill="hold"/>
                                        <p:tgtEl>
                                          <p:spTgt spid="40"/>
                                        </p:tgtEl>
                                        <p:attrNameLst>
                                          <p:attrName>ppt_w</p:attrName>
                                        </p:attrNameLst>
                                      </p:cBhvr>
                                      <p:tavLst>
                                        <p:tav tm="0">
                                          <p:val>
                                            <p:fltVal val="0"/>
                                          </p:val>
                                        </p:tav>
                                        <p:tav tm="100000">
                                          <p:val>
                                            <p:strVal val="#ppt_w"/>
                                          </p:val>
                                        </p:tav>
                                      </p:tavLst>
                                    </p:anim>
                                    <p:anim calcmode="lin" valueType="num">
                                      <p:cBhvr>
                                        <p:cTn id="62" dur="400" fill="hold"/>
                                        <p:tgtEl>
                                          <p:spTgt spid="40"/>
                                        </p:tgtEl>
                                        <p:attrNameLst>
                                          <p:attrName>ppt_h</p:attrName>
                                        </p:attrNameLst>
                                      </p:cBhvr>
                                      <p:tavLst>
                                        <p:tav tm="0">
                                          <p:val>
                                            <p:fltVal val="0"/>
                                          </p:val>
                                        </p:tav>
                                        <p:tav tm="100000">
                                          <p:val>
                                            <p:strVal val="#ppt_h"/>
                                          </p:val>
                                        </p:tav>
                                      </p:tavLst>
                                    </p:anim>
                                    <p:animEffect transition="in" filter="fade">
                                      <p:cBhvr>
                                        <p:cTn id="63" dur="400"/>
                                        <p:tgtEl>
                                          <p:spTgt spid="40"/>
                                        </p:tgtEl>
                                      </p:cBhvr>
                                    </p:animEffect>
                                  </p:childTnLst>
                                </p:cTn>
                              </p:par>
                            </p:childTnLst>
                          </p:cTn>
                        </p:par>
                        <p:par>
                          <p:cTn id="64" fill="hold">
                            <p:stCondLst>
                              <p:cond delay="3000"/>
                            </p:stCondLst>
                            <p:childTnLst>
                              <p:par>
                                <p:cTn id="65" presetID="53" presetClass="entr" presetSubtype="16" fill="hold" grpId="0" nodeType="afterEffect">
                                  <p:stCondLst>
                                    <p:cond delay="0"/>
                                  </p:stCondLst>
                                  <p:childTnLst>
                                    <p:set>
                                      <p:cBhvr>
                                        <p:cTn id="66" dur="1" fill="hold">
                                          <p:stCondLst>
                                            <p:cond delay="0"/>
                                          </p:stCondLst>
                                        </p:cTn>
                                        <p:tgtEl>
                                          <p:spTgt spid="41">
                                            <p:txEl>
                                              <p:pRg st="0" end="0"/>
                                            </p:txEl>
                                          </p:spTgt>
                                        </p:tgtEl>
                                        <p:attrNameLst>
                                          <p:attrName>style.visibility</p:attrName>
                                        </p:attrNameLst>
                                      </p:cBhvr>
                                      <p:to>
                                        <p:strVal val="visible"/>
                                      </p:to>
                                    </p:set>
                                    <p:anim calcmode="lin" valueType="num">
                                      <p:cBhvr>
                                        <p:cTn id="67" dur="3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68" dur="3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69" dur="300"/>
                                        <p:tgtEl>
                                          <p:spTgt spid="41">
                                            <p:txEl>
                                              <p:pRg st="0" end="0"/>
                                            </p:txEl>
                                          </p:spTgt>
                                        </p:tgtEl>
                                      </p:cBhvr>
                                    </p:animEffect>
                                  </p:childTnLst>
                                </p:cTn>
                              </p:par>
                              <p:par>
                                <p:cTn id="70" presetID="42" presetClass="entr" presetSubtype="0" fill="hold" grpId="0" nodeType="withEffect">
                                  <p:stCondLst>
                                    <p:cond delay="200"/>
                                  </p:stCondLst>
                                  <p:childTnLst>
                                    <p:set>
                                      <p:cBhvr>
                                        <p:cTn id="71" dur="1" fill="hold">
                                          <p:stCondLst>
                                            <p:cond delay="0"/>
                                          </p:stCondLst>
                                        </p:cTn>
                                        <p:tgtEl>
                                          <p:spTgt spid="42">
                                            <p:txEl>
                                              <p:pRg st="0" end="0"/>
                                            </p:txEl>
                                          </p:spTgt>
                                        </p:tgtEl>
                                        <p:attrNameLst>
                                          <p:attrName>style.visibility</p:attrName>
                                        </p:attrNameLst>
                                      </p:cBhvr>
                                      <p:to>
                                        <p:strVal val="visible"/>
                                      </p:to>
                                    </p:set>
                                    <p:animEffect transition="in" filter="fade">
                                      <p:cBhvr>
                                        <p:cTn id="72" dur="500"/>
                                        <p:tgtEl>
                                          <p:spTgt spid="42">
                                            <p:txEl>
                                              <p:pRg st="0" end="0"/>
                                            </p:txEl>
                                          </p:spTgt>
                                        </p:tgtEl>
                                      </p:cBhvr>
                                    </p:animEffect>
                                    <p:anim calcmode="lin" valueType="num">
                                      <p:cBhvr>
                                        <p:cTn id="73"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42">
                                            <p:txEl>
                                              <p:pRg st="0" end="0"/>
                                            </p:txEl>
                                          </p:spTgt>
                                        </p:tgtEl>
                                        <p:attrNameLst>
                                          <p:attrName>ppt_y</p:attrName>
                                        </p:attrNameLst>
                                      </p:cBhvr>
                                      <p:tavLst>
                                        <p:tav tm="0">
                                          <p:val>
                                            <p:strVal val="#ppt_y+.1"/>
                                          </p:val>
                                        </p:tav>
                                        <p:tav tm="100000">
                                          <p:val>
                                            <p:strVal val="#ppt_y"/>
                                          </p:val>
                                        </p:tav>
                                      </p:tavLst>
                                    </p:anim>
                                  </p:childTnLst>
                                </p:cTn>
                              </p:par>
                              <p:par>
                                <p:cTn id="75" presetID="10" presetClass="entr" presetSubtype="0" fill="hold" grpId="0" nodeType="withEffect">
                                  <p:stCondLst>
                                    <p:cond delay="800"/>
                                  </p:stCondLst>
                                  <p:childTnLst>
                                    <p:set>
                                      <p:cBhvr>
                                        <p:cTn id="76" dur="1" fill="hold">
                                          <p:stCondLst>
                                            <p:cond delay="0"/>
                                          </p:stCondLst>
                                        </p:cTn>
                                        <p:tgtEl>
                                          <p:spTgt spid="43">
                                            <p:txEl>
                                              <p:pRg st="0" end="0"/>
                                            </p:txEl>
                                          </p:spTgt>
                                        </p:tgtEl>
                                        <p:attrNameLst>
                                          <p:attrName>style.visibility</p:attrName>
                                        </p:attrNameLst>
                                      </p:cBhvr>
                                      <p:to>
                                        <p:strVal val="visible"/>
                                      </p:to>
                                    </p:set>
                                    <p:animEffect transition="in" filter="fade">
                                      <p:cBhvr>
                                        <p:cTn id="77"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2" grpId="0" animBg="1"/>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300" fill="hold"/>
                        <p:tgtEl>
                          <p:spTgt spid="33"/>
                        </p:tgtEl>
                        <p:attrNameLst>
                          <p:attrName>ppt_w</p:attrName>
                        </p:attrNameLst>
                      </p:cBhvr>
                      <p:tavLst>
                        <p:tav tm="0">
                          <p:val>
                            <p:fltVal val="0"/>
                          </p:val>
                        </p:tav>
                        <p:tav tm="100000">
                          <p:val>
                            <p:strVal val="#ppt_w"/>
                          </p:val>
                        </p:tav>
                      </p:tavLst>
                    </p:anim>
                    <p:anim calcmode="lin" valueType="num">
                      <p:cBhvr>
                        <p:cTn dur="300" fill="hold"/>
                        <p:tgtEl>
                          <p:spTgt spid="33"/>
                        </p:tgtEl>
                        <p:attrNameLst>
                          <p:attrName>ppt_h</p:attrName>
                        </p:attrNameLst>
                      </p:cBhvr>
                      <p:tavLst>
                        <p:tav tm="0">
                          <p:val>
                            <p:fltVal val="0"/>
                          </p:val>
                        </p:tav>
                        <p:tav tm="100000">
                          <p:val>
                            <p:strVal val="#ppt_h"/>
                          </p:val>
                        </p:tav>
                      </p:tavLst>
                    </p:anim>
                    <p:animEffect transition="in" filter="fade">
                      <p:cBhvr>
                        <p:cTn dur="300"/>
                        <p:tgtEl>
                          <p:spTgt spid="33"/>
                        </p:tgtEl>
                      </p:cBhvr>
                    </p:animEffect>
                  </p:childTnLst>
                </p:cTn>
              </p:par>
            </p:tnLst>
          </p:tmpl>
        </p:tmplLst>
      </p:bldP>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anim calcmode="lin" valueType="num">
                      <p:cBhvr>
                        <p:cTn dur="500" fill="hold"/>
                        <p:tgtEl>
                          <p:spTgt spid="34"/>
                        </p:tgtEl>
                        <p:attrNameLst>
                          <p:attrName>ppt_x</p:attrName>
                        </p:attrNameLst>
                      </p:cBhvr>
                      <p:tavLst>
                        <p:tav tm="0">
                          <p:val>
                            <p:strVal val="#ppt_x"/>
                          </p:val>
                        </p:tav>
                        <p:tav tm="100000">
                          <p:val>
                            <p:strVal val="#ppt_x"/>
                          </p:val>
                        </p:tav>
                      </p:tavLst>
                    </p:anim>
                    <p:anim calcmode="lin" valueType="num">
                      <p:cBhvr>
                        <p:cTn dur="5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10" presetClass="entr" presetSubtype="0" fill="hold" nodeType="withEffect">
                  <p:stCondLst>
                    <p:cond delay="8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40" grpId="0" animBg="1"/>
      <p:bldP spid="41" grpId="0" build="p">
        <p:tmplLst>
          <p:tmpl lvl="1">
            <p:tnLst>
              <p:par>
                <p:cTn presetID="53" presetClass="entr" presetSubtype="16"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300" fill="hold"/>
                        <p:tgtEl>
                          <p:spTgt spid="41"/>
                        </p:tgtEl>
                        <p:attrNameLst>
                          <p:attrName>ppt_w</p:attrName>
                        </p:attrNameLst>
                      </p:cBhvr>
                      <p:tavLst>
                        <p:tav tm="0">
                          <p:val>
                            <p:fltVal val="0"/>
                          </p:val>
                        </p:tav>
                        <p:tav tm="100000">
                          <p:val>
                            <p:strVal val="#ppt_w"/>
                          </p:val>
                        </p:tav>
                      </p:tavLst>
                    </p:anim>
                    <p:anim calcmode="lin" valueType="num">
                      <p:cBhvr>
                        <p:cTn dur="300" fill="hold"/>
                        <p:tgtEl>
                          <p:spTgt spid="41"/>
                        </p:tgtEl>
                        <p:attrNameLst>
                          <p:attrName>ppt_h</p:attrName>
                        </p:attrNameLst>
                      </p:cBhvr>
                      <p:tavLst>
                        <p:tav tm="0">
                          <p:val>
                            <p:fltVal val="0"/>
                          </p:val>
                        </p:tav>
                        <p:tav tm="100000">
                          <p:val>
                            <p:strVal val="#ppt_h"/>
                          </p:val>
                        </p:tav>
                      </p:tavLst>
                    </p:anim>
                    <p:animEffect transition="in" filter="fade">
                      <p:cBhvr>
                        <p:cTn dur="300"/>
                        <p:tgtEl>
                          <p:spTgt spid="41"/>
                        </p:tgtEl>
                      </p:cBhvr>
                    </p:animEffect>
                  </p:childTnLst>
                </p:cTn>
              </p:par>
            </p:tnLst>
          </p:tmpl>
        </p:tmplLst>
      </p:bldP>
      <p:bldP spid="42" grpId="0" build="p">
        <p:tmplLst>
          <p:tmpl lvl="1">
            <p:tnLst>
              <p:par>
                <p:cTn presetID="42"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anim calcmode="lin" valueType="num">
                      <p:cBhvr>
                        <p:cTn dur="500" fill="hold"/>
                        <p:tgtEl>
                          <p:spTgt spid="42"/>
                        </p:tgtEl>
                        <p:attrNameLst>
                          <p:attrName>ppt_x</p:attrName>
                        </p:attrNameLst>
                      </p:cBhvr>
                      <p:tavLst>
                        <p:tav tm="0">
                          <p:val>
                            <p:strVal val="#ppt_x"/>
                          </p:val>
                        </p:tav>
                        <p:tav tm="100000">
                          <p:val>
                            <p:strVal val="#ppt_x"/>
                          </p:val>
                        </p:tav>
                      </p:tavLst>
                    </p:anim>
                    <p:anim calcmode="lin" valueType="num">
                      <p:cBhvr>
                        <p:cTn dur="500" fill="hold"/>
                        <p:tgtEl>
                          <p:spTgt spid="42"/>
                        </p:tgtEl>
                        <p:attrNameLst>
                          <p:attrName>ppt_y</p:attrName>
                        </p:attrNameLst>
                      </p:cBhvr>
                      <p:tavLst>
                        <p:tav tm="0">
                          <p:val>
                            <p:strVal val="#ppt_y+.1"/>
                          </p:val>
                        </p:tav>
                        <p:tav tm="100000">
                          <p:val>
                            <p:strVal val="#ppt_y"/>
                          </p:val>
                        </p:tav>
                      </p:tavLst>
                    </p:anim>
                  </p:childTnLst>
                </p:cTn>
              </p:par>
            </p:tnLst>
          </p:tmpl>
        </p:tmplLst>
      </p:bldP>
      <p:bldP spid="43" grpId="0" build="p">
        <p:tmplLst>
          <p:tmpl lvl="1">
            <p:tnLst>
              <p:par>
                <p:cTn presetID="10" presetClass="entr" presetSubtype="0" fill="hold" nodeType="withEffect">
                  <p:stCondLst>
                    <p:cond delay="8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Iconic list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smtClean="0"/>
              <a:t>Text </a:t>
            </a:r>
            <a:r>
              <a:rPr lang="es-ES_tradnl" dirty="0" err="1" smtClean="0"/>
              <a:t>example</a:t>
            </a:r>
            <a:endParaRPr lang="es-ES_tradnl" dirty="0" smtClean="0"/>
          </a:p>
        </p:txBody>
      </p:sp>
      <p:sp>
        <p:nvSpPr>
          <p:cNvPr id="9"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3" name="Rounded Rectangle 2"/>
          <p:cNvSpPr/>
          <p:nvPr userDrawn="1"/>
        </p:nvSpPr>
        <p:spPr>
          <a:xfrm>
            <a:off x="8029576" y="1389403"/>
            <a:ext cx="1520824" cy="58721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 Placeholder 7"/>
          <p:cNvSpPr>
            <a:spLocks noGrp="1"/>
          </p:cNvSpPr>
          <p:nvPr>
            <p:ph type="body" sz="quarter" idx="39" hasCustomPrompt="1"/>
          </p:nvPr>
        </p:nvSpPr>
        <p:spPr>
          <a:xfrm>
            <a:off x="8090432" y="1423694"/>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smtClean="0"/>
              <a:t>icon</a:t>
            </a:r>
            <a:endParaRPr lang="es-ES_tradnl" dirty="0" smtClean="0"/>
          </a:p>
        </p:txBody>
      </p:sp>
      <p:sp>
        <p:nvSpPr>
          <p:cNvPr id="26" name="Text Placeholder 7"/>
          <p:cNvSpPr>
            <a:spLocks noGrp="1"/>
          </p:cNvSpPr>
          <p:nvPr>
            <p:ph type="body" sz="quarter" idx="19" hasCustomPrompt="1"/>
          </p:nvPr>
        </p:nvSpPr>
        <p:spPr>
          <a:xfrm>
            <a:off x="4816476" y="1261111"/>
            <a:ext cx="3090862" cy="330111"/>
          </a:xfrm>
          <a:prstGeom prst="rect">
            <a:avLst/>
          </a:prstGeom>
        </p:spPr>
        <p:txBody>
          <a:bodyPr vert="horz" lIns="0" tIns="40504" rIns="0" bIns="40504" anchor="ctr"/>
          <a:lstStyle>
            <a:lvl1pPr marL="0" indent="0" algn="r">
              <a:lnSpc>
                <a:spcPct val="100000"/>
              </a:lnSpc>
              <a:spcBef>
                <a:spcPts val="0"/>
              </a:spcBef>
              <a:spcAft>
                <a:spcPts val="0"/>
              </a:spcAft>
              <a:buNone/>
              <a:defRPr sz="180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27" name="Text Placeholder 2"/>
          <p:cNvSpPr>
            <a:spLocks noGrp="1"/>
          </p:cNvSpPr>
          <p:nvPr>
            <p:ph type="body" sz="quarter" idx="16" hasCustomPrompt="1"/>
          </p:nvPr>
        </p:nvSpPr>
        <p:spPr>
          <a:xfrm>
            <a:off x="4816478" y="1621704"/>
            <a:ext cx="3090861" cy="584979"/>
          </a:xfrm>
          <a:prstGeom prst="rect">
            <a:avLst/>
          </a:prstGeom>
        </p:spPr>
        <p:txBody>
          <a:bodyPr vert="horz" lIns="0" tIns="0" rIns="0" bIns="0"/>
          <a:lstStyle>
            <a:lvl1pPr marL="0" indent="0" algn="r">
              <a:lnSpc>
                <a:spcPct val="130000"/>
              </a:lnSpc>
              <a:buNone/>
              <a:defRPr sz="81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purusaecenas</a:t>
            </a:r>
            <a:r>
              <a:rPr lang="en-US" dirty="0" smtClean="0"/>
              <a:t>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p:txBody>
      </p:sp>
      <p:sp>
        <p:nvSpPr>
          <p:cNvPr id="32" name="Rounded Rectangle 31"/>
          <p:cNvSpPr/>
          <p:nvPr userDrawn="1"/>
        </p:nvSpPr>
        <p:spPr>
          <a:xfrm>
            <a:off x="8029576" y="2498113"/>
            <a:ext cx="1520824" cy="587216"/>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 Placeholder 7"/>
          <p:cNvSpPr>
            <a:spLocks noGrp="1"/>
          </p:cNvSpPr>
          <p:nvPr>
            <p:ph type="body" sz="quarter" idx="43" hasCustomPrompt="1"/>
          </p:nvPr>
        </p:nvSpPr>
        <p:spPr>
          <a:xfrm>
            <a:off x="8090432" y="2532404"/>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smtClean="0"/>
              <a:t>icon</a:t>
            </a:r>
            <a:endParaRPr lang="es-ES_tradnl" dirty="0" smtClean="0"/>
          </a:p>
        </p:txBody>
      </p:sp>
      <p:sp>
        <p:nvSpPr>
          <p:cNvPr id="34" name="Text Placeholder 7"/>
          <p:cNvSpPr>
            <a:spLocks noGrp="1"/>
          </p:cNvSpPr>
          <p:nvPr>
            <p:ph type="body" sz="quarter" idx="44" hasCustomPrompt="1"/>
          </p:nvPr>
        </p:nvSpPr>
        <p:spPr>
          <a:xfrm>
            <a:off x="4816476" y="2369821"/>
            <a:ext cx="3090862" cy="330111"/>
          </a:xfrm>
          <a:prstGeom prst="rect">
            <a:avLst/>
          </a:prstGeom>
        </p:spPr>
        <p:txBody>
          <a:bodyPr vert="horz" lIns="0" tIns="40504" rIns="0" bIns="40504" anchor="ctr"/>
          <a:lstStyle>
            <a:lvl1pPr marL="0" indent="0" algn="r">
              <a:lnSpc>
                <a:spcPct val="100000"/>
              </a:lnSpc>
              <a:spcBef>
                <a:spcPts val="0"/>
              </a:spcBef>
              <a:spcAft>
                <a:spcPts val="0"/>
              </a:spcAft>
              <a:buNone/>
              <a:defRPr sz="180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35" name="Text Placeholder 2"/>
          <p:cNvSpPr>
            <a:spLocks noGrp="1"/>
          </p:cNvSpPr>
          <p:nvPr>
            <p:ph type="body" sz="quarter" idx="45" hasCustomPrompt="1"/>
          </p:nvPr>
        </p:nvSpPr>
        <p:spPr>
          <a:xfrm>
            <a:off x="4816478" y="2730414"/>
            <a:ext cx="3090861" cy="584979"/>
          </a:xfrm>
          <a:prstGeom prst="rect">
            <a:avLst/>
          </a:prstGeom>
        </p:spPr>
        <p:txBody>
          <a:bodyPr vert="horz" lIns="0" tIns="0" rIns="0" bIns="0"/>
          <a:lstStyle>
            <a:lvl1pPr marL="0" indent="0" algn="r">
              <a:lnSpc>
                <a:spcPct val="130000"/>
              </a:lnSpc>
              <a:buNone/>
              <a:defRPr sz="81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purusaecenas</a:t>
            </a:r>
            <a:r>
              <a:rPr lang="en-US" dirty="0" smtClean="0"/>
              <a:t>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p:txBody>
      </p:sp>
      <p:sp>
        <p:nvSpPr>
          <p:cNvPr id="40" name="Rounded Rectangle 39"/>
          <p:cNvSpPr/>
          <p:nvPr userDrawn="1"/>
        </p:nvSpPr>
        <p:spPr>
          <a:xfrm>
            <a:off x="8029576" y="3606823"/>
            <a:ext cx="1520824" cy="58721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 Placeholder 7"/>
          <p:cNvSpPr>
            <a:spLocks noGrp="1"/>
          </p:cNvSpPr>
          <p:nvPr>
            <p:ph type="body" sz="quarter" idx="49" hasCustomPrompt="1"/>
          </p:nvPr>
        </p:nvSpPr>
        <p:spPr>
          <a:xfrm>
            <a:off x="8090432" y="3641114"/>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smtClean="0"/>
              <a:t>icon</a:t>
            </a:r>
            <a:endParaRPr lang="es-ES_tradnl" dirty="0" smtClean="0"/>
          </a:p>
        </p:txBody>
      </p:sp>
      <p:sp>
        <p:nvSpPr>
          <p:cNvPr id="42" name="Text Placeholder 7"/>
          <p:cNvSpPr>
            <a:spLocks noGrp="1"/>
          </p:cNvSpPr>
          <p:nvPr>
            <p:ph type="body" sz="quarter" idx="50" hasCustomPrompt="1"/>
          </p:nvPr>
        </p:nvSpPr>
        <p:spPr>
          <a:xfrm>
            <a:off x="4816476" y="3478531"/>
            <a:ext cx="3090862" cy="330111"/>
          </a:xfrm>
          <a:prstGeom prst="rect">
            <a:avLst/>
          </a:prstGeom>
        </p:spPr>
        <p:txBody>
          <a:bodyPr vert="horz" lIns="0" tIns="40504" rIns="0" bIns="40504" anchor="ctr"/>
          <a:lstStyle>
            <a:lvl1pPr marL="0" indent="0" algn="r">
              <a:lnSpc>
                <a:spcPct val="100000"/>
              </a:lnSpc>
              <a:spcBef>
                <a:spcPts val="0"/>
              </a:spcBef>
              <a:spcAft>
                <a:spcPts val="0"/>
              </a:spcAft>
              <a:buNone/>
              <a:defRPr sz="180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43" name="Text Placeholder 2"/>
          <p:cNvSpPr>
            <a:spLocks noGrp="1"/>
          </p:cNvSpPr>
          <p:nvPr>
            <p:ph type="body" sz="quarter" idx="51" hasCustomPrompt="1"/>
          </p:nvPr>
        </p:nvSpPr>
        <p:spPr>
          <a:xfrm>
            <a:off x="4816478" y="3839124"/>
            <a:ext cx="3090861" cy="584979"/>
          </a:xfrm>
          <a:prstGeom prst="rect">
            <a:avLst/>
          </a:prstGeom>
        </p:spPr>
        <p:txBody>
          <a:bodyPr vert="horz" lIns="0" tIns="0" rIns="0" bIns="0"/>
          <a:lstStyle>
            <a:lvl1pPr marL="0" indent="0" algn="r">
              <a:lnSpc>
                <a:spcPct val="130000"/>
              </a:lnSpc>
              <a:buNone/>
              <a:defRPr sz="81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purusaecenas</a:t>
            </a:r>
            <a:r>
              <a:rPr lang="en-US" dirty="0" smtClean="0"/>
              <a:t>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p:txBody>
      </p:sp>
      <p:grpSp>
        <p:nvGrpSpPr>
          <p:cNvPr id="16" name="Group 15"/>
          <p:cNvGrpSpPr/>
          <p:nvPr userDrawn="1"/>
        </p:nvGrpSpPr>
        <p:grpSpPr>
          <a:xfrm>
            <a:off x="75982" y="289155"/>
            <a:ext cx="287999" cy="256629"/>
            <a:chOff x="5270500" y="1460500"/>
            <a:chExt cx="1701800" cy="2705100"/>
          </a:xfrm>
        </p:grpSpPr>
        <p:sp>
          <p:nvSpPr>
            <p:cNvPr id="17" name="Rounded Rectangle 1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1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ounded Rectangle 1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400" fill="hold"/>
                                        <p:tgtEl>
                                          <p:spTgt spid="3"/>
                                        </p:tgtEl>
                                        <p:attrNameLst>
                                          <p:attrName>ppt_w</p:attrName>
                                        </p:attrNameLst>
                                      </p:cBhvr>
                                      <p:tavLst>
                                        <p:tav tm="0">
                                          <p:val>
                                            <p:fltVal val="0"/>
                                          </p:val>
                                        </p:tav>
                                        <p:tav tm="100000">
                                          <p:val>
                                            <p:strVal val="#ppt_w"/>
                                          </p:val>
                                        </p:tav>
                                      </p:tavLst>
                                    </p:anim>
                                    <p:anim calcmode="lin" valueType="num">
                                      <p:cBhvr>
                                        <p:cTn id="22" dur="400" fill="hold"/>
                                        <p:tgtEl>
                                          <p:spTgt spid="3"/>
                                        </p:tgtEl>
                                        <p:attrNameLst>
                                          <p:attrName>ppt_h</p:attrName>
                                        </p:attrNameLst>
                                      </p:cBhvr>
                                      <p:tavLst>
                                        <p:tav tm="0">
                                          <p:val>
                                            <p:fltVal val="0"/>
                                          </p:val>
                                        </p:tav>
                                        <p:tav tm="100000">
                                          <p:val>
                                            <p:strVal val="#ppt_h"/>
                                          </p:val>
                                        </p:tav>
                                      </p:tavLst>
                                    </p:anim>
                                    <p:animEffect transition="in" filter="fade">
                                      <p:cBhvr>
                                        <p:cTn id="23" dur="400"/>
                                        <p:tgtEl>
                                          <p:spTgt spid="3"/>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p:cTn id="27"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8"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9" dur="300"/>
                                        <p:tgtEl>
                                          <p:spTgt spid="13">
                                            <p:txEl>
                                              <p:pRg st="0" end="0"/>
                                            </p:txEl>
                                          </p:spTgt>
                                        </p:tgtEl>
                                      </p:cBhvr>
                                    </p:animEffect>
                                  </p:childTnLst>
                                </p:cTn>
                              </p:par>
                              <p:par>
                                <p:cTn id="30" presetID="42" presetClass="entr" presetSubtype="0" fill="hold" grpId="0" nodeType="withEffect">
                                  <p:stCondLst>
                                    <p:cond delay="200"/>
                                  </p:stCondLst>
                                  <p:childTnLst>
                                    <p:set>
                                      <p:cBhvr>
                                        <p:cTn id="31" dur="1" fill="hold">
                                          <p:stCondLst>
                                            <p:cond delay="0"/>
                                          </p:stCondLst>
                                        </p:cTn>
                                        <p:tgtEl>
                                          <p:spTgt spid="26">
                                            <p:txEl>
                                              <p:pRg st="0" end="0"/>
                                            </p:txEl>
                                          </p:spTgt>
                                        </p:tgtEl>
                                        <p:attrNameLst>
                                          <p:attrName>style.visibility</p:attrName>
                                        </p:attrNameLst>
                                      </p:cBhvr>
                                      <p:to>
                                        <p:strVal val="visible"/>
                                      </p:to>
                                    </p:set>
                                    <p:animEffect transition="in" filter="fade">
                                      <p:cBhvr>
                                        <p:cTn id="32" dur="500"/>
                                        <p:tgtEl>
                                          <p:spTgt spid="26">
                                            <p:txEl>
                                              <p:pRg st="0" end="0"/>
                                            </p:txEl>
                                          </p:spTgt>
                                        </p:tgtEl>
                                      </p:cBhvr>
                                    </p:animEffect>
                                    <p:anim calcmode="lin" valueType="num">
                                      <p:cBhvr>
                                        <p:cTn id="3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0" end="0"/>
                                            </p:txEl>
                                          </p:spTgt>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800"/>
                                  </p:st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fade">
                                      <p:cBhvr>
                                        <p:cTn id="37" dur="500"/>
                                        <p:tgtEl>
                                          <p:spTgt spid="27">
                                            <p:txEl>
                                              <p:pRg st="0" end="0"/>
                                            </p:txEl>
                                          </p:spTgt>
                                        </p:tgtEl>
                                      </p:cBhvr>
                                    </p:animEffect>
                                  </p:childTnLst>
                                </p:cTn>
                              </p:par>
                            </p:childTnLst>
                          </p:cTn>
                        </p:par>
                        <p:par>
                          <p:cTn id="38" fill="hold">
                            <p:stCondLst>
                              <p:cond delay="1500"/>
                            </p:stCondLst>
                            <p:childTnLst>
                              <p:par>
                                <p:cTn id="39" presetID="53" presetClass="entr" presetSubtype="16"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p:cTn id="41" dur="400" fill="hold"/>
                                        <p:tgtEl>
                                          <p:spTgt spid="32"/>
                                        </p:tgtEl>
                                        <p:attrNameLst>
                                          <p:attrName>ppt_w</p:attrName>
                                        </p:attrNameLst>
                                      </p:cBhvr>
                                      <p:tavLst>
                                        <p:tav tm="0">
                                          <p:val>
                                            <p:fltVal val="0"/>
                                          </p:val>
                                        </p:tav>
                                        <p:tav tm="100000">
                                          <p:val>
                                            <p:strVal val="#ppt_w"/>
                                          </p:val>
                                        </p:tav>
                                      </p:tavLst>
                                    </p:anim>
                                    <p:anim calcmode="lin" valueType="num">
                                      <p:cBhvr>
                                        <p:cTn id="42" dur="400" fill="hold"/>
                                        <p:tgtEl>
                                          <p:spTgt spid="32"/>
                                        </p:tgtEl>
                                        <p:attrNameLst>
                                          <p:attrName>ppt_h</p:attrName>
                                        </p:attrNameLst>
                                      </p:cBhvr>
                                      <p:tavLst>
                                        <p:tav tm="0">
                                          <p:val>
                                            <p:fltVal val="0"/>
                                          </p:val>
                                        </p:tav>
                                        <p:tav tm="100000">
                                          <p:val>
                                            <p:strVal val="#ppt_h"/>
                                          </p:val>
                                        </p:tav>
                                      </p:tavLst>
                                    </p:anim>
                                    <p:animEffect transition="in" filter="fade">
                                      <p:cBhvr>
                                        <p:cTn id="43" dur="400"/>
                                        <p:tgtEl>
                                          <p:spTgt spid="32"/>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
                                            <p:txEl>
                                              <p:pRg st="0" end="0"/>
                                            </p:txEl>
                                          </p:spTgt>
                                        </p:tgtEl>
                                        <p:attrNameLst>
                                          <p:attrName>style.visibility</p:attrName>
                                        </p:attrNameLst>
                                      </p:cBhvr>
                                      <p:to>
                                        <p:strVal val="visible"/>
                                      </p:to>
                                    </p:set>
                                    <p:anim calcmode="lin" valueType="num">
                                      <p:cBhvr>
                                        <p:cTn id="47" dur="3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48" dur="3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49" dur="300"/>
                                        <p:tgtEl>
                                          <p:spTgt spid="33">
                                            <p:txEl>
                                              <p:pRg st="0" end="0"/>
                                            </p:txEl>
                                          </p:spTgt>
                                        </p:tgtEl>
                                      </p:cBhvr>
                                    </p:animEffect>
                                  </p:childTnLst>
                                </p:cTn>
                              </p:par>
                              <p:par>
                                <p:cTn id="50" presetID="42" presetClass="entr" presetSubtype="0" fill="hold" grpId="0" nodeType="withEffect">
                                  <p:stCondLst>
                                    <p:cond delay="200"/>
                                  </p:stCondLst>
                                  <p:childTnLst>
                                    <p:set>
                                      <p:cBhvr>
                                        <p:cTn id="51" dur="1" fill="hold">
                                          <p:stCondLst>
                                            <p:cond delay="0"/>
                                          </p:stCondLst>
                                        </p:cTn>
                                        <p:tgtEl>
                                          <p:spTgt spid="34">
                                            <p:txEl>
                                              <p:pRg st="0" end="0"/>
                                            </p:txEl>
                                          </p:spTgt>
                                        </p:tgtEl>
                                        <p:attrNameLst>
                                          <p:attrName>style.visibility</p:attrName>
                                        </p:attrNameLst>
                                      </p:cBhvr>
                                      <p:to>
                                        <p:strVal val="visible"/>
                                      </p:to>
                                    </p:set>
                                    <p:animEffect transition="in" filter="fade">
                                      <p:cBhvr>
                                        <p:cTn id="52" dur="500"/>
                                        <p:tgtEl>
                                          <p:spTgt spid="34">
                                            <p:txEl>
                                              <p:pRg st="0" end="0"/>
                                            </p:txEl>
                                          </p:spTgt>
                                        </p:tgtEl>
                                      </p:cBhvr>
                                    </p:animEffect>
                                    <p:anim calcmode="lin" valueType="num">
                                      <p:cBhvr>
                                        <p:cTn id="5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54" dur="500" fill="hold"/>
                                        <p:tgtEl>
                                          <p:spTgt spid="34">
                                            <p:txEl>
                                              <p:pRg st="0" end="0"/>
                                            </p:txEl>
                                          </p:spTgt>
                                        </p:tgtEl>
                                        <p:attrNameLst>
                                          <p:attrName>ppt_y</p:attrName>
                                        </p:attrNameLst>
                                      </p:cBhvr>
                                      <p:tavLst>
                                        <p:tav tm="0">
                                          <p:val>
                                            <p:strVal val="#ppt_y+.1"/>
                                          </p:val>
                                        </p:tav>
                                        <p:tav tm="100000">
                                          <p:val>
                                            <p:strVal val="#ppt_y"/>
                                          </p:val>
                                        </p:tav>
                                      </p:tavLst>
                                    </p:anim>
                                  </p:childTnLst>
                                </p:cTn>
                              </p:par>
                              <p:par>
                                <p:cTn id="55" presetID="10" presetClass="entr" presetSubtype="0" fill="hold" grpId="0" nodeType="withEffect">
                                  <p:stCondLst>
                                    <p:cond delay="800"/>
                                  </p:stCondLst>
                                  <p:childTnLst>
                                    <p:set>
                                      <p:cBhvr>
                                        <p:cTn id="56" dur="1" fill="hold">
                                          <p:stCondLst>
                                            <p:cond delay="0"/>
                                          </p:stCondLst>
                                        </p:cTn>
                                        <p:tgtEl>
                                          <p:spTgt spid="35">
                                            <p:txEl>
                                              <p:pRg st="0" end="0"/>
                                            </p:txEl>
                                          </p:spTgt>
                                        </p:tgtEl>
                                        <p:attrNameLst>
                                          <p:attrName>style.visibility</p:attrName>
                                        </p:attrNameLst>
                                      </p:cBhvr>
                                      <p:to>
                                        <p:strVal val="visible"/>
                                      </p:to>
                                    </p:set>
                                    <p:animEffect transition="in" filter="fade">
                                      <p:cBhvr>
                                        <p:cTn id="57" dur="500"/>
                                        <p:tgtEl>
                                          <p:spTgt spid="35">
                                            <p:txEl>
                                              <p:pRg st="0" end="0"/>
                                            </p:txEl>
                                          </p:spTgt>
                                        </p:tgtEl>
                                      </p:cBhvr>
                                    </p:animEffect>
                                  </p:childTnLst>
                                </p:cTn>
                              </p:par>
                            </p:childTnLst>
                          </p:cTn>
                        </p:par>
                        <p:par>
                          <p:cTn id="58" fill="hold">
                            <p:stCondLst>
                              <p:cond delay="2500"/>
                            </p:stCondLst>
                            <p:childTnLst>
                              <p:par>
                                <p:cTn id="59" presetID="53" presetClass="entr" presetSubtype="16"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p:cTn id="61" dur="400" fill="hold"/>
                                        <p:tgtEl>
                                          <p:spTgt spid="40"/>
                                        </p:tgtEl>
                                        <p:attrNameLst>
                                          <p:attrName>ppt_w</p:attrName>
                                        </p:attrNameLst>
                                      </p:cBhvr>
                                      <p:tavLst>
                                        <p:tav tm="0">
                                          <p:val>
                                            <p:fltVal val="0"/>
                                          </p:val>
                                        </p:tav>
                                        <p:tav tm="100000">
                                          <p:val>
                                            <p:strVal val="#ppt_w"/>
                                          </p:val>
                                        </p:tav>
                                      </p:tavLst>
                                    </p:anim>
                                    <p:anim calcmode="lin" valueType="num">
                                      <p:cBhvr>
                                        <p:cTn id="62" dur="400" fill="hold"/>
                                        <p:tgtEl>
                                          <p:spTgt spid="40"/>
                                        </p:tgtEl>
                                        <p:attrNameLst>
                                          <p:attrName>ppt_h</p:attrName>
                                        </p:attrNameLst>
                                      </p:cBhvr>
                                      <p:tavLst>
                                        <p:tav tm="0">
                                          <p:val>
                                            <p:fltVal val="0"/>
                                          </p:val>
                                        </p:tav>
                                        <p:tav tm="100000">
                                          <p:val>
                                            <p:strVal val="#ppt_h"/>
                                          </p:val>
                                        </p:tav>
                                      </p:tavLst>
                                    </p:anim>
                                    <p:animEffect transition="in" filter="fade">
                                      <p:cBhvr>
                                        <p:cTn id="63" dur="400"/>
                                        <p:tgtEl>
                                          <p:spTgt spid="40"/>
                                        </p:tgtEl>
                                      </p:cBhvr>
                                    </p:animEffect>
                                  </p:childTnLst>
                                </p:cTn>
                              </p:par>
                            </p:childTnLst>
                          </p:cTn>
                        </p:par>
                        <p:par>
                          <p:cTn id="64" fill="hold">
                            <p:stCondLst>
                              <p:cond delay="3000"/>
                            </p:stCondLst>
                            <p:childTnLst>
                              <p:par>
                                <p:cTn id="65" presetID="53" presetClass="entr" presetSubtype="16" fill="hold" grpId="0" nodeType="afterEffect">
                                  <p:stCondLst>
                                    <p:cond delay="0"/>
                                  </p:stCondLst>
                                  <p:childTnLst>
                                    <p:set>
                                      <p:cBhvr>
                                        <p:cTn id="66" dur="1" fill="hold">
                                          <p:stCondLst>
                                            <p:cond delay="0"/>
                                          </p:stCondLst>
                                        </p:cTn>
                                        <p:tgtEl>
                                          <p:spTgt spid="41">
                                            <p:txEl>
                                              <p:pRg st="0" end="0"/>
                                            </p:txEl>
                                          </p:spTgt>
                                        </p:tgtEl>
                                        <p:attrNameLst>
                                          <p:attrName>style.visibility</p:attrName>
                                        </p:attrNameLst>
                                      </p:cBhvr>
                                      <p:to>
                                        <p:strVal val="visible"/>
                                      </p:to>
                                    </p:set>
                                    <p:anim calcmode="lin" valueType="num">
                                      <p:cBhvr>
                                        <p:cTn id="67" dur="3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68" dur="3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69" dur="300"/>
                                        <p:tgtEl>
                                          <p:spTgt spid="41">
                                            <p:txEl>
                                              <p:pRg st="0" end="0"/>
                                            </p:txEl>
                                          </p:spTgt>
                                        </p:tgtEl>
                                      </p:cBhvr>
                                    </p:animEffect>
                                  </p:childTnLst>
                                </p:cTn>
                              </p:par>
                              <p:par>
                                <p:cTn id="70" presetID="42" presetClass="entr" presetSubtype="0" fill="hold" grpId="0" nodeType="withEffect">
                                  <p:stCondLst>
                                    <p:cond delay="200"/>
                                  </p:stCondLst>
                                  <p:childTnLst>
                                    <p:set>
                                      <p:cBhvr>
                                        <p:cTn id="71" dur="1" fill="hold">
                                          <p:stCondLst>
                                            <p:cond delay="0"/>
                                          </p:stCondLst>
                                        </p:cTn>
                                        <p:tgtEl>
                                          <p:spTgt spid="42">
                                            <p:txEl>
                                              <p:pRg st="0" end="0"/>
                                            </p:txEl>
                                          </p:spTgt>
                                        </p:tgtEl>
                                        <p:attrNameLst>
                                          <p:attrName>style.visibility</p:attrName>
                                        </p:attrNameLst>
                                      </p:cBhvr>
                                      <p:to>
                                        <p:strVal val="visible"/>
                                      </p:to>
                                    </p:set>
                                    <p:animEffect transition="in" filter="fade">
                                      <p:cBhvr>
                                        <p:cTn id="72" dur="500"/>
                                        <p:tgtEl>
                                          <p:spTgt spid="42">
                                            <p:txEl>
                                              <p:pRg st="0" end="0"/>
                                            </p:txEl>
                                          </p:spTgt>
                                        </p:tgtEl>
                                      </p:cBhvr>
                                    </p:animEffect>
                                    <p:anim calcmode="lin" valueType="num">
                                      <p:cBhvr>
                                        <p:cTn id="73"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42">
                                            <p:txEl>
                                              <p:pRg st="0" end="0"/>
                                            </p:txEl>
                                          </p:spTgt>
                                        </p:tgtEl>
                                        <p:attrNameLst>
                                          <p:attrName>ppt_y</p:attrName>
                                        </p:attrNameLst>
                                      </p:cBhvr>
                                      <p:tavLst>
                                        <p:tav tm="0">
                                          <p:val>
                                            <p:strVal val="#ppt_y+.1"/>
                                          </p:val>
                                        </p:tav>
                                        <p:tav tm="100000">
                                          <p:val>
                                            <p:strVal val="#ppt_y"/>
                                          </p:val>
                                        </p:tav>
                                      </p:tavLst>
                                    </p:anim>
                                  </p:childTnLst>
                                </p:cTn>
                              </p:par>
                              <p:par>
                                <p:cTn id="75" presetID="10" presetClass="entr" presetSubtype="0" fill="hold" grpId="0" nodeType="withEffect">
                                  <p:stCondLst>
                                    <p:cond delay="800"/>
                                  </p:stCondLst>
                                  <p:childTnLst>
                                    <p:set>
                                      <p:cBhvr>
                                        <p:cTn id="76" dur="1" fill="hold">
                                          <p:stCondLst>
                                            <p:cond delay="0"/>
                                          </p:stCondLst>
                                        </p:cTn>
                                        <p:tgtEl>
                                          <p:spTgt spid="43">
                                            <p:txEl>
                                              <p:pRg st="0" end="0"/>
                                            </p:txEl>
                                          </p:spTgt>
                                        </p:tgtEl>
                                        <p:attrNameLst>
                                          <p:attrName>style.visibility</p:attrName>
                                        </p:attrNameLst>
                                      </p:cBhvr>
                                      <p:to>
                                        <p:strVal val="visible"/>
                                      </p:to>
                                    </p:set>
                                    <p:animEffect transition="in" filter="fade">
                                      <p:cBhvr>
                                        <p:cTn id="77"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2" grpId="0" animBg="1"/>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300" fill="hold"/>
                        <p:tgtEl>
                          <p:spTgt spid="33"/>
                        </p:tgtEl>
                        <p:attrNameLst>
                          <p:attrName>ppt_w</p:attrName>
                        </p:attrNameLst>
                      </p:cBhvr>
                      <p:tavLst>
                        <p:tav tm="0">
                          <p:val>
                            <p:fltVal val="0"/>
                          </p:val>
                        </p:tav>
                        <p:tav tm="100000">
                          <p:val>
                            <p:strVal val="#ppt_w"/>
                          </p:val>
                        </p:tav>
                      </p:tavLst>
                    </p:anim>
                    <p:anim calcmode="lin" valueType="num">
                      <p:cBhvr>
                        <p:cTn dur="300" fill="hold"/>
                        <p:tgtEl>
                          <p:spTgt spid="33"/>
                        </p:tgtEl>
                        <p:attrNameLst>
                          <p:attrName>ppt_h</p:attrName>
                        </p:attrNameLst>
                      </p:cBhvr>
                      <p:tavLst>
                        <p:tav tm="0">
                          <p:val>
                            <p:fltVal val="0"/>
                          </p:val>
                        </p:tav>
                        <p:tav tm="100000">
                          <p:val>
                            <p:strVal val="#ppt_h"/>
                          </p:val>
                        </p:tav>
                      </p:tavLst>
                    </p:anim>
                    <p:animEffect transition="in" filter="fade">
                      <p:cBhvr>
                        <p:cTn dur="300"/>
                        <p:tgtEl>
                          <p:spTgt spid="33"/>
                        </p:tgtEl>
                      </p:cBhvr>
                    </p:animEffect>
                  </p:childTnLst>
                </p:cTn>
              </p:par>
            </p:tnLst>
          </p:tmpl>
        </p:tmplLst>
      </p:bldP>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anim calcmode="lin" valueType="num">
                      <p:cBhvr>
                        <p:cTn dur="500" fill="hold"/>
                        <p:tgtEl>
                          <p:spTgt spid="34"/>
                        </p:tgtEl>
                        <p:attrNameLst>
                          <p:attrName>ppt_x</p:attrName>
                        </p:attrNameLst>
                      </p:cBhvr>
                      <p:tavLst>
                        <p:tav tm="0">
                          <p:val>
                            <p:strVal val="#ppt_x"/>
                          </p:val>
                        </p:tav>
                        <p:tav tm="100000">
                          <p:val>
                            <p:strVal val="#ppt_x"/>
                          </p:val>
                        </p:tav>
                      </p:tavLst>
                    </p:anim>
                    <p:anim calcmode="lin" valueType="num">
                      <p:cBhvr>
                        <p:cTn dur="5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10" presetClass="entr" presetSubtype="0" fill="hold" nodeType="withEffect">
                  <p:stCondLst>
                    <p:cond delay="8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40" grpId="0" animBg="1"/>
      <p:bldP spid="41" grpId="0" build="p">
        <p:tmplLst>
          <p:tmpl lvl="1">
            <p:tnLst>
              <p:par>
                <p:cTn presetID="53" presetClass="entr" presetSubtype="16"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300" fill="hold"/>
                        <p:tgtEl>
                          <p:spTgt spid="41"/>
                        </p:tgtEl>
                        <p:attrNameLst>
                          <p:attrName>ppt_w</p:attrName>
                        </p:attrNameLst>
                      </p:cBhvr>
                      <p:tavLst>
                        <p:tav tm="0">
                          <p:val>
                            <p:fltVal val="0"/>
                          </p:val>
                        </p:tav>
                        <p:tav tm="100000">
                          <p:val>
                            <p:strVal val="#ppt_w"/>
                          </p:val>
                        </p:tav>
                      </p:tavLst>
                    </p:anim>
                    <p:anim calcmode="lin" valueType="num">
                      <p:cBhvr>
                        <p:cTn dur="300" fill="hold"/>
                        <p:tgtEl>
                          <p:spTgt spid="41"/>
                        </p:tgtEl>
                        <p:attrNameLst>
                          <p:attrName>ppt_h</p:attrName>
                        </p:attrNameLst>
                      </p:cBhvr>
                      <p:tavLst>
                        <p:tav tm="0">
                          <p:val>
                            <p:fltVal val="0"/>
                          </p:val>
                        </p:tav>
                        <p:tav tm="100000">
                          <p:val>
                            <p:strVal val="#ppt_h"/>
                          </p:val>
                        </p:tav>
                      </p:tavLst>
                    </p:anim>
                    <p:animEffect transition="in" filter="fade">
                      <p:cBhvr>
                        <p:cTn dur="300"/>
                        <p:tgtEl>
                          <p:spTgt spid="41"/>
                        </p:tgtEl>
                      </p:cBhvr>
                    </p:animEffect>
                  </p:childTnLst>
                </p:cTn>
              </p:par>
            </p:tnLst>
          </p:tmpl>
        </p:tmplLst>
      </p:bldP>
      <p:bldP spid="42" grpId="0" build="p">
        <p:tmplLst>
          <p:tmpl lvl="1">
            <p:tnLst>
              <p:par>
                <p:cTn presetID="42"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anim calcmode="lin" valueType="num">
                      <p:cBhvr>
                        <p:cTn dur="500" fill="hold"/>
                        <p:tgtEl>
                          <p:spTgt spid="42"/>
                        </p:tgtEl>
                        <p:attrNameLst>
                          <p:attrName>ppt_x</p:attrName>
                        </p:attrNameLst>
                      </p:cBhvr>
                      <p:tavLst>
                        <p:tav tm="0">
                          <p:val>
                            <p:strVal val="#ppt_x"/>
                          </p:val>
                        </p:tav>
                        <p:tav tm="100000">
                          <p:val>
                            <p:strVal val="#ppt_x"/>
                          </p:val>
                        </p:tav>
                      </p:tavLst>
                    </p:anim>
                    <p:anim calcmode="lin" valueType="num">
                      <p:cBhvr>
                        <p:cTn dur="500" fill="hold"/>
                        <p:tgtEl>
                          <p:spTgt spid="42"/>
                        </p:tgtEl>
                        <p:attrNameLst>
                          <p:attrName>ppt_y</p:attrName>
                        </p:attrNameLst>
                      </p:cBhvr>
                      <p:tavLst>
                        <p:tav tm="0">
                          <p:val>
                            <p:strVal val="#ppt_y+.1"/>
                          </p:val>
                        </p:tav>
                        <p:tav tm="100000">
                          <p:val>
                            <p:strVal val="#ppt_y"/>
                          </p:val>
                        </p:tav>
                      </p:tavLst>
                    </p:anim>
                  </p:childTnLst>
                </p:cTn>
              </p:par>
            </p:tnLst>
          </p:tmpl>
        </p:tmplLst>
      </p:bldP>
      <p:bldP spid="43" grpId="0" build="p">
        <p:tmplLst>
          <p:tmpl lvl="1">
            <p:tnLst>
              <p:par>
                <p:cTn presetID="10" presetClass="entr" presetSubtype="0" fill="hold" nodeType="withEffect">
                  <p:stCondLst>
                    <p:cond delay="8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ircle infographic">
    <p:spTree>
      <p:nvGrpSpPr>
        <p:cNvPr id="1" name=""/>
        <p:cNvGrpSpPr/>
        <p:nvPr/>
      </p:nvGrpSpPr>
      <p:grpSpPr>
        <a:xfrm>
          <a:off x="0" y="0"/>
          <a:ext cx="0" cy="0"/>
          <a:chOff x="0" y="0"/>
          <a:chExt cx="0" cy="0"/>
        </a:xfrm>
      </p:grpSpPr>
      <p:sp>
        <p:nvSpPr>
          <p:cNvPr id="53" name="Oval 52"/>
          <p:cNvSpPr>
            <a:spLocks noChangeAspect="1"/>
          </p:cNvSpPr>
          <p:nvPr userDrawn="1"/>
        </p:nvSpPr>
        <p:spPr>
          <a:xfrm>
            <a:off x="646026" y="1325133"/>
            <a:ext cx="2340003" cy="2106000"/>
          </a:xfrm>
          <a:prstGeom prst="ellipse">
            <a:avLst/>
          </a:prstGeom>
          <a:ln w="381000" cap="rnd"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288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smtClean="0"/>
              <a:t>Text </a:t>
            </a:r>
            <a:r>
              <a:rPr lang="es-ES_tradnl" dirty="0" err="1" smtClean="0"/>
              <a:t>example</a:t>
            </a:r>
            <a:endParaRPr lang="es-ES_tradnl" dirty="0" smtClean="0"/>
          </a:p>
        </p:txBody>
      </p:sp>
      <p:sp>
        <p:nvSpPr>
          <p:cNvPr id="9"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grpSp>
        <p:nvGrpSpPr>
          <p:cNvPr id="16" name="Group 15"/>
          <p:cNvGrpSpPr/>
          <p:nvPr userDrawn="1"/>
        </p:nvGrpSpPr>
        <p:grpSpPr>
          <a:xfrm>
            <a:off x="75982" y="289155"/>
            <a:ext cx="287999" cy="256629"/>
            <a:chOff x="5270500" y="1460500"/>
            <a:chExt cx="1701800" cy="2705100"/>
          </a:xfrm>
        </p:grpSpPr>
        <p:sp>
          <p:nvSpPr>
            <p:cNvPr id="17" name="Rounded Rectangle 1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1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ounded Rectangle 1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8" name="Text Placeholder 7"/>
          <p:cNvSpPr>
            <a:spLocks noGrp="1"/>
          </p:cNvSpPr>
          <p:nvPr>
            <p:ph type="body" sz="quarter" idx="20" hasCustomPrompt="1"/>
          </p:nvPr>
        </p:nvSpPr>
        <p:spPr>
          <a:xfrm>
            <a:off x="723372" y="3863693"/>
            <a:ext cx="2206098" cy="171338"/>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29" name="Text Placeholder 2"/>
          <p:cNvSpPr>
            <a:spLocks noGrp="1"/>
          </p:cNvSpPr>
          <p:nvPr>
            <p:ph type="body" sz="quarter" idx="16" hasCustomPrompt="1"/>
          </p:nvPr>
        </p:nvSpPr>
        <p:spPr>
          <a:xfrm>
            <a:off x="723376" y="4095993"/>
            <a:ext cx="2206097"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purusaecen</a:t>
            </a:r>
            <a:r>
              <a:rPr lang="en-US" dirty="0" smtClean="0"/>
              <a:t>. </a:t>
            </a:r>
            <a:endParaRPr lang="en-US" dirty="0" smtClean="0"/>
          </a:p>
        </p:txBody>
      </p:sp>
      <p:sp>
        <p:nvSpPr>
          <p:cNvPr id="21" name="Picture Placeholder 2"/>
          <p:cNvSpPr>
            <a:spLocks noGrp="1" noChangeAspect="1"/>
          </p:cNvSpPr>
          <p:nvPr>
            <p:ph type="pic" sz="quarter" idx="17"/>
          </p:nvPr>
        </p:nvSpPr>
        <p:spPr>
          <a:xfrm>
            <a:off x="824971" y="1493521"/>
            <a:ext cx="1979998" cy="1781998"/>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25" name="Oval 24"/>
          <p:cNvSpPr>
            <a:spLocks noChangeAspect="1"/>
          </p:cNvSpPr>
          <p:nvPr userDrawn="1"/>
        </p:nvSpPr>
        <p:spPr>
          <a:xfrm>
            <a:off x="3389228" y="1325133"/>
            <a:ext cx="2340003" cy="2106000"/>
          </a:xfrm>
          <a:prstGeom prst="ellipse">
            <a:avLst/>
          </a:prstGeom>
          <a:ln w="381000" cap="rnd"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288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Text Placeholder 7"/>
          <p:cNvSpPr>
            <a:spLocks noGrp="1"/>
          </p:cNvSpPr>
          <p:nvPr>
            <p:ph type="body" sz="quarter" idx="21" hasCustomPrompt="1"/>
          </p:nvPr>
        </p:nvSpPr>
        <p:spPr>
          <a:xfrm>
            <a:off x="3466566" y="3863693"/>
            <a:ext cx="2206098" cy="171338"/>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27" name="Text Placeholder 2"/>
          <p:cNvSpPr>
            <a:spLocks noGrp="1"/>
          </p:cNvSpPr>
          <p:nvPr>
            <p:ph type="body" sz="quarter" idx="22" hasCustomPrompt="1"/>
          </p:nvPr>
        </p:nvSpPr>
        <p:spPr>
          <a:xfrm>
            <a:off x="3466570" y="4095993"/>
            <a:ext cx="2206097"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purusaecen</a:t>
            </a:r>
            <a:r>
              <a:rPr lang="en-US" dirty="0" smtClean="0"/>
              <a:t>. </a:t>
            </a:r>
            <a:endParaRPr lang="en-US" dirty="0" smtClean="0"/>
          </a:p>
        </p:txBody>
      </p:sp>
      <p:sp>
        <p:nvSpPr>
          <p:cNvPr id="32" name="Picture Placeholder 2"/>
          <p:cNvSpPr>
            <a:spLocks noGrp="1" noChangeAspect="1"/>
          </p:cNvSpPr>
          <p:nvPr>
            <p:ph type="pic" sz="quarter" idx="18"/>
          </p:nvPr>
        </p:nvSpPr>
        <p:spPr>
          <a:xfrm>
            <a:off x="3568166" y="1493521"/>
            <a:ext cx="1979998" cy="1781998"/>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34" name="Oval 33"/>
          <p:cNvSpPr>
            <a:spLocks noChangeAspect="1"/>
          </p:cNvSpPr>
          <p:nvPr userDrawn="1"/>
        </p:nvSpPr>
        <p:spPr>
          <a:xfrm>
            <a:off x="6149361" y="1325133"/>
            <a:ext cx="2340003" cy="2106000"/>
          </a:xfrm>
          <a:prstGeom prst="ellipse">
            <a:avLst/>
          </a:prstGeom>
          <a:ln w="381000" cap="rnd"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288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Text Placeholder 7"/>
          <p:cNvSpPr>
            <a:spLocks noGrp="1"/>
          </p:cNvSpPr>
          <p:nvPr>
            <p:ph type="body" sz="quarter" idx="23" hasCustomPrompt="1"/>
          </p:nvPr>
        </p:nvSpPr>
        <p:spPr>
          <a:xfrm>
            <a:off x="6221938" y="3863693"/>
            <a:ext cx="2206098" cy="171338"/>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36" name="Text Placeholder 2"/>
          <p:cNvSpPr>
            <a:spLocks noGrp="1"/>
          </p:cNvSpPr>
          <p:nvPr>
            <p:ph type="body" sz="quarter" idx="24" hasCustomPrompt="1"/>
          </p:nvPr>
        </p:nvSpPr>
        <p:spPr>
          <a:xfrm>
            <a:off x="6221942" y="4095993"/>
            <a:ext cx="2206097"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purusaecen</a:t>
            </a:r>
            <a:r>
              <a:rPr lang="en-US" dirty="0" smtClean="0"/>
              <a:t>. </a:t>
            </a:r>
            <a:endParaRPr lang="en-US" dirty="0" smtClean="0"/>
          </a:p>
        </p:txBody>
      </p:sp>
      <p:sp>
        <p:nvSpPr>
          <p:cNvPr id="37" name="Picture Placeholder 2"/>
          <p:cNvSpPr>
            <a:spLocks noGrp="1" noChangeAspect="1"/>
          </p:cNvSpPr>
          <p:nvPr>
            <p:ph type="pic" sz="quarter" idx="19"/>
          </p:nvPr>
        </p:nvSpPr>
        <p:spPr>
          <a:xfrm>
            <a:off x="6340471" y="1493521"/>
            <a:ext cx="1979998" cy="1781998"/>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28">
                                            <p:txEl>
                                              <p:pRg st="0" end="0"/>
                                            </p:txEl>
                                          </p:spTgt>
                                        </p:tgtEl>
                                        <p:attrNameLst>
                                          <p:attrName>style.visibility</p:attrName>
                                        </p:attrNameLst>
                                      </p:cBhvr>
                                      <p:to>
                                        <p:strVal val="visible"/>
                                      </p:to>
                                    </p:set>
                                    <p:animEffect transition="in" filter="fade">
                                      <p:cBhvr>
                                        <p:cTn id="20" dur="500"/>
                                        <p:tgtEl>
                                          <p:spTgt spid="28">
                                            <p:txEl>
                                              <p:pRg st="0" end="0"/>
                                            </p:txEl>
                                          </p:spTgt>
                                        </p:tgtEl>
                                      </p:cBhvr>
                                    </p:animEffect>
                                    <p:anim calcmode="lin" valueType="num">
                                      <p:cBhvr>
                                        <p:cTn id="21"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8">
                                            <p:txEl>
                                              <p:pRg st="0" end="0"/>
                                            </p:txEl>
                                          </p:spTgt>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800"/>
                                  </p:stCondLst>
                                  <p:childTnLst>
                                    <p:set>
                                      <p:cBhvr>
                                        <p:cTn id="24" dur="1" fill="hold">
                                          <p:stCondLst>
                                            <p:cond delay="0"/>
                                          </p:stCondLst>
                                        </p:cTn>
                                        <p:tgtEl>
                                          <p:spTgt spid="29">
                                            <p:txEl>
                                              <p:pRg st="0" end="0"/>
                                            </p:txEl>
                                          </p:spTgt>
                                        </p:tgtEl>
                                        <p:attrNameLst>
                                          <p:attrName>style.visibility</p:attrName>
                                        </p:attrNameLst>
                                      </p:cBhvr>
                                      <p:to>
                                        <p:strVal val="visible"/>
                                      </p:to>
                                    </p:set>
                                    <p:animEffect transition="in" filter="fade">
                                      <p:cBhvr>
                                        <p:cTn id="25" dur="500"/>
                                        <p:tgtEl>
                                          <p:spTgt spid="29">
                                            <p:txEl>
                                              <p:pRg st="0" end="0"/>
                                            </p:txEl>
                                          </p:spTgt>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 calcmode="lin" valueType="num">
                                      <p:cBhvr>
                                        <p:cTn id="28" dur="500" fill="hold"/>
                                        <p:tgtEl>
                                          <p:spTgt spid="53"/>
                                        </p:tgtEl>
                                        <p:attrNameLst>
                                          <p:attrName>ppt_w</p:attrName>
                                        </p:attrNameLst>
                                      </p:cBhvr>
                                      <p:tavLst>
                                        <p:tav tm="0">
                                          <p:val>
                                            <p:fltVal val="0"/>
                                          </p:val>
                                        </p:tav>
                                        <p:tav tm="100000">
                                          <p:val>
                                            <p:strVal val="#ppt_w"/>
                                          </p:val>
                                        </p:tav>
                                      </p:tavLst>
                                    </p:anim>
                                    <p:anim calcmode="lin" valueType="num">
                                      <p:cBhvr>
                                        <p:cTn id="29" dur="500" fill="hold"/>
                                        <p:tgtEl>
                                          <p:spTgt spid="53"/>
                                        </p:tgtEl>
                                        <p:attrNameLst>
                                          <p:attrName>ppt_h</p:attrName>
                                        </p:attrNameLst>
                                      </p:cBhvr>
                                      <p:tavLst>
                                        <p:tav tm="0">
                                          <p:val>
                                            <p:fltVal val="0"/>
                                          </p:val>
                                        </p:tav>
                                        <p:tav tm="100000">
                                          <p:val>
                                            <p:strVal val="#ppt_h"/>
                                          </p:val>
                                        </p:tav>
                                      </p:tavLst>
                                    </p:anim>
                                    <p:animEffect transition="in" filter="fade">
                                      <p:cBhvr>
                                        <p:cTn id="30" dur="500"/>
                                        <p:tgtEl>
                                          <p:spTgt spid="53"/>
                                        </p:tgtEl>
                                      </p:cBhvr>
                                    </p:animEffect>
                                  </p:childTnLst>
                                </p:cTn>
                              </p:par>
                            </p:childTnLst>
                          </p:cTn>
                        </p:par>
                        <p:par>
                          <p:cTn id="31" fill="hold">
                            <p:stCondLst>
                              <p:cond delay="500"/>
                            </p:stCondLst>
                            <p:childTnLst>
                              <p:par>
                                <p:cTn id="32" presetID="53" presetClass="entr" presetSubtype="16" fill="hold" grpId="0" nodeType="afterEffect" nodePh="1">
                                  <p:stCondLst>
                                    <p:cond delay="0"/>
                                  </p:stCondLst>
                                  <p:endCondLst>
                                    <p:cond evt="begin" delay="0">
                                      <p:tn val="32"/>
                                    </p:cond>
                                  </p:end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par>
                                <p:cTn id="37" presetID="42" presetClass="entr" presetSubtype="0" fill="hold" grpId="0" nodeType="withEffect">
                                  <p:stCondLst>
                                    <p:cond delay="200"/>
                                  </p:stCondLst>
                                  <p:childTnLst>
                                    <p:set>
                                      <p:cBhvr>
                                        <p:cTn id="38" dur="1" fill="hold">
                                          <p:stCondLst>
                                            <p:cond delay="0"/>
                                          </p:stCondLst>
                                        </p:cTn>
                                        <p:tgtEl>
                                          <p:spTgt spid="26">
                                            <p:txEl>
                                              <p:pRg st="0" end="0"/>
                                            </p:txEl>
                                          </p:spTgt>
                                        </p:tgtEl>
                                        <p:attrNameLst>
                                          <p:attrName>style.visibility</p:attrName>
                                        </p:attrNameLst>
                                      </p:cBhvr>
                                      <p:to>
                                        <p:strVal val="visible"/>
                                      </p:to>
                                    </p:set>
                                    <p:animEffect transition="in" filter="fade">
                                      <p:cBhvr>
                                        <p:cTn id="39" dur="500"/>
                                        <p:tgtEl>
                                          <p:spTgt spid="26">
                                            <p:txEl>
                                              <p:pRg st="0" end="0"/>
                                            </p:txEl>
                                          </p:spTgt>
                                        </p:tgtEl>
                                      </p:cBhvr>
                                    </p:animEffect>
                                    <p:anim calcmode="lin" valueType="num">
                                      <p:cBhvr>
                                        <p:cTn id="4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41" dur="500" fill="hold"/>
                                        <p:tgtEl>
                                          <p:spTgt spid="26">
                                            <p:txEl>
                                              <p:pRg st="0" end="0"/>
                                            </p:txEl>
                                          </p:spTgt>
                                        </p:tgtEl>
                                        <p:attrNameLst>
                                          <p:attrName>ppt_y</p:attrName>
                                        </p:attrNameLst>
                                      </p:cBhvr>
                                      <p:tavLst>
                                        <p:tav tm="0">
                                          <p:val>
                                            <p:strVal val="#ppt_y+.1"/>
                                          </p:val>
                                        </p:tav>
                                        <p:tav tm="100000">
                                          <p:val>
                                            <p:strVal val="#ppt_y"/>
                                          </p:val>
                                        </p:tav>
                                      </p:tavLst>
                                    </p:anim>
                                  </p:childTnLst>
                                </p:cTn>
                              </p:par>
                              <p:par>
                                <p:cTn id="42" presetID="10" presetClass="entr" presetSubtype="0" fill="hold" grpId="0" nodeType="withEffect">
                                  <p:stCondLst>
                                    <p:cond delay="800"/>
                                  </p:stCondLst>
                                  <p:childTnLst>
                                    <p:set>
                                      <p:cBhvr>
                                        <p:cTn id="43" dur="1" fill="hold">
                                          <p:stCondLst>
                                            <p:cond delay="0"/>
                                          </p:stCondLst>
                                        </p:cTn>
                                        <p:tgtEl>
                                          <p:spTgt spid="27">
                                            <p:txEl>
                                              <p:pRg st="0" end="0"/>
                                            </p:txEl>
                                          </p:spTgt>
                                        </p:tgtEl>
                                        <p:attrNameLst>
                                          <p:attrName>style.visibility</p:attrName>
                                        </p:attrNameLst>
                                      </p:cBhvr>
                                      <p:to>
                                        <p:strVal val="visible"/>
                                      </p:to>
                                    </p:set>
                                    <p:animEffect transition="in" filter="fade">
                                      <p:cBhvr>
                                        <p:cTn id="44" dur="500"/>
                                        <p:tgtEl>
                                          <p:spTgt spid="27">
                                            <p:txEl>
                                              <p:pRg st="0" end="0"/>
                                            </p:tx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1000"/>
                            </p:stCondLst>
                            <p:childTnLst>
                              <p:par>
                                <p:cTn id="51" presetID="53" presetClass="entr" presetSubtype="16" fill="hold" grpId="0" nodeType="afterEffect" nodePh="1">
                                  <p:stCondLst>
                                    <p:cond delay="0"/>
                                  </p:stCondLst>
                                  <p:endCondLst>
                                    <p:cond evt="begin" delay="0">
                                      <p:tn val="51"/>
                                    </p:cond>
                                  </p:end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par>
                                <p:cTn id="56" presetID="42" presetClass="entr" presetSubtype="0" fill="hold" grpId="0" nodeType="withEffect">
                                  <p:stCondLst>
                                    <p:cond delay="200"/>
                                  </p:stCondLst>
                                  <p:childTnLst>
                                    <p:set>
                                      <p:cBhvr>
                                        <p:cTn id="57" dur="1" fill="hold">
                                          <p:stCondLst>
                                            <p:cond delay="0"/>
                                          </p:stCondLst>
                                        </p:cTn>
                                        <p:tgtEl>
                                          <p:spTgt spid="35">
                                            <p:txEl>
                                              <p:pRg st="0" end="0"/>
                                            </p:txEl>
                                          </p:spTgt>
                                        </p:tgtEl>
                                        <p:attrNameLst>
                                          <p:attrName>style.visibility</p:attrName>
                                        </p:attrNameLst>
                                      </p:cBhvr>
                                      <p:to>
                                        <p:strVal val="visible"/>
                                      </p:to>
                                    </p:set>
                                    <p:animEffect transition="in" filter="fade">
                                      <p:cBhvr>
                                        <p:cTn id="58" dur="500"/>
                                        <p:tgtEl>
                                          <p:spTgt spid="35">
                                            <p:txEl>
                                              <p:pRg st="0" end="0"/>
                                            </p:txEl>
                                          </p:spTgt>
                                        </p:tgtEl>
                                      </p:cBhvr>
                                    </p:animEffect>
                                    <p:anim calcmode="lin" valueType="num">
                                      <p:cBhvr>
                                        <p:cTn id="59"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60" dur="500" fill="hold"/>
                                        <p:tgtEl>
                                          <p:spTgt spid="35">
                                            <p:txEl>
                                              <p:pRg st="0" end="0"/>
                                            </p:txEl>
                                          </p:spTgt>
                                        </p:tgtEl>
                                        <p:attrNameLst>
                                          <p:attrName>ppt_y</p:attrName>
                                        </p:attrNameLst>
                                      </p:cBhvr>
                                      <p:tavLst>
                                        <p:tav tm="0">
                                          <p:val>
                                            <p:strVal val="#ppt_y+.1"/>
                                          </p:val>
                                        </p:tav>
                                        <p:tav tm="100000">
                                          <p:val>
                                            <p:strVal val="#ppt_y"/>
                                          </p:val>
                                        </p:tav>
                                      </p:tavLst>
                                    </p:anim>
                                  </p:childTnLst>
                                </p:cTn>
                              </p:par>
                              <p:par>
                                <p:cTn id="61" presetID="10" presetClass="entr" presetSubtype="0" fill="hold" grpId="0" nodeType="withEffect">
                                  <p:stCondLst>
                                    <p:cond delay="800"/>
                                  </p:stCondLst>
                                  <p:childTnLst>
                                    <p:set>
                                      <p:cBhvr>
                                        <p:cTn id="62" dur="1" fill="hold">
                                          <p:stCondLst>
                                            <p:cond delay="0"/>
                                          </p:stCondLst>
                                        </p:cTn>
                                        <p:tgtEl>
                                          <p:spTgt spid="36">
                                            <p:txEl>
                                              <p:pRg st="0" end="0"/>
                                            </p:txEl>
                                          </p:spTgt>
                                        </p:tgtEl>
                                        <p:attrNameLst>
                                          <p:attrName>style.visibility</p:attrName>
                                        </p:attrNameLst>
                                      </p:cBhvr>
                                      <p:to>
                                        <p:strVal val="visible"/>
                                      </p:to>
                                    </p:set>
                                    <p:animEffect transition="in" filter="fade">
                                      <p:cBhvr>
                                        <p:cTn id="63" dur="500"/>
                                        <p:tgtEl>
                                          <p:spTgt spid="36">
                                            <p:txEl>
                                              <p:pRg st="0" end="0"/>
                                            </p:txEl>
                                          </p:spTgt>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animEffect transition="in" filter="fade">
                                      <p:cBhvr>
                                        <p:cTn id="68" dur="500"/>
                                        <p:tgtEl>
                                          <p:spTgt spid="34"/>
                                        </p:tgtEl>
                                      </p:cBhvr>
                                    </p:animEffect>
                                  </p:childTnLst>
                                </p:cTn>
                              </p:par>
                            </p:childTnLst>
                          </p:cTn>
                        </p:par>
                        <p:par>
                          <p:cTn id="69" fill="hold">
                            <p:stCondLst>
                              <p:cond delay="1500"/>
                            </p:stCondLst>
                            <p:childTnLst>
                              <p:par>
                                <p:cTn id="70" presetID="53" presetClass="entr" presetSubtype="16" fill="hold" grpId="0" nodeType="afterEffect" nodePh="1">
                                  <p:stCondLst>
                                    <p:cond delay="0"/>
                                  </p:stCondLst>
                                  <p:endCondLst>
                                    <p:cond evt="begin" delay="0">
                                      <p:tn val="70"/>
                                    </p:cond>
                                  </p:endCondLst>
                                  <p:childTnLst>
                                    <p:set>
                                      <p:cBhvr>
                                        <p:cTn id="71" dur="1" fill="hold">
                                          <p:stCondLst>
                                            <p:cond delay="0"/>
                                          </p:stCondLst>
                                        </p:cTn>
                                        <p:tgtEl>
                                          <p:spTgt spid="37"/>
                                        </p:tgtEl>
                                        <p:attrNameLst>
                                          <p:attrName>style.visibility</p:attrName>
                                        </p:attrNameLst>
                                      </p:cBhvr>
                                      <p:to>
                                        <p:strVal val="visible"/>
                                      </p:to>
                                    </p:set>
                                    <p:anim calcmode="lin" valueType="num">
                                      <p:cBhvr>
                                        <p:cTn id="72" dur="500" fill="hold"/>
                                        <p:tgtEl>
                                          <p:spTgt spid="37"/>
                                        </p:tgtEl>
                                        <p:attrNameLst>
                                          <p:attrName>ppt_w</p:attrName>
                                        </p:attrNameLst>
                                      </p:cBhvr>
                                      <p:tavLst>
                                        <p:tav tm="0">
                                          <p:val>
                                            <p:fltVal val="0"/>
                                          </p:val>
                                        </p:tav>
                                        <p:tav tm="100000">
                                          <p:val>
                                            <p:strVal val="#ppt_w"/>
                                          </p:val>
                                        </p:tav>
                                      </p:tavLst>
                                    </p:anim>
                                    <p:anim calcmode="lin" valueType="num">
                                      <p:cBhvr>
                                        <p:cTn id="73" dur="500" fill="hold"/>
                                        <p:tgtEl>
                                          <p:spTgt spid="37"/>
                                        </p:tgtEl>
                                        <p:attrNameLst>
                                          <p:attrName>ppt_h</p:attrName>
                                        </p:attrNameLst>
                                      </p:cBhvr>
                                      <p:tavLst>
                                        <p:tav tm="0">
                                          <p:val>
                                            <p:fltVal val="0"/>
                                          </p:val>
                                        </p:tav>
                                        <p:tav tm="100000">
                                          <p:val>
                                            <p:strVal val="#ppt_h"/>
                                          </p:val>
                                        </p:tav>
                                      </p:tavLst>
                                    </p:anim>
                                    <p:animEffect transition="in" filter="fade">
                                      <p:cBhvr>
                                        <p:cTn id="7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28" grpId="0"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anim calcmode="lin" valueType="num">
                      <p:cBhvr>
                        <p:cTn dur="500" fill="hold"/>
                        <p:tgtEl>
                          <p:spTgt spid="28"/>
                        </p:tgtEl>
                        <p:attrNameLst>
                          <p:attrName>ppt_x</p:attrName>
                        </p:attrNameLst>
                      </p:cBhvr>
                      <p:tavLst>
                        <p:tav tm="0">
                          <p:val>
                            <p:strVal val="#ppt_x"/>
                          </p:val>
                        </p:tav>
                        <p:tav tm="100000">
                          <p:val>
                            <p:strVal val="#ppt_x"/>
                          </p:val>
                        </p:tav>
                      </p:tavLst>
                    </p:anim>
                    <p:anim calcmode="lin" valueType="num">
                      <p:cBhvr>
                        <p:cTn dur="5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10" presetClass="entr" presetSubtype="0" fill="hold" nodeType="withEffect">
                  <p:stCondLst>
                    <p:cond delay="8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21" grpId="0"/>
      <p:bldP spid="25" grpId="0" animBg="1"/>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2" grpId="0"/>
      <p:bldP spid="34" grpId="0" animBg="1"/>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anim calcmode="lin" valueType="num">
                      <p:cBhvr>
                        <p:cTn dur="500" fill="hold"/>
                        <p:tgtEl>
                          <p:spTgt spid="35"/>
                        </p:tgtEl>
                        <p:attrNameLst>
                          <p:attrName>ppt_x</p:attrName>
                        </p:attrNameLst>
                      </p:cBhvr>
                      <p:tavLst>
                        <p:tav tm="0">
                          <p:val>
                            <p:strVal val="#ppt_x"/>
                          </p:val>
                        </p:tav>
                        <p:tav tm="100000">
                          <p:val>
                            <p:strVal val="#ppt_x"/>
                          </p:val>
                        </p:tav>
                      </p:tavLst>
                    </p:anim>
                    <p:anim calcmode="lin" valueType="num">
                      <p:cBhvr>
                        <p:cTn dur="5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10" presetClass="entr" presetSubtype="0" fill="hold" nodeType="withEffect">
                  <p:stCondLst>
                    <p:cond delay="8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ound bars chart">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smtClean="0"/>
              <a:t>Text </a:t>
            </a:r>
            <a:r>
              <a:rPr lang="es-ES_tradnl" dirty="0" err="1" smtClean="0"/>
              <a:t>example</a:t>
            </a:r>
            <a:endParaRPr lang="es-ES_tradnl" dirty="0" smtClean="0"/>
          </a:p>
        </p:txBody>
      </p:sp>
      <p:sp>
        <p:nvSpPr>
          <p:cNvPr id="9"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grpSp>
        <p:nvGrpSpPr>
          <p:cNvPr id="16" name="Group 15"/>
          <p:cNvGrpSpPr/>
          <p:nvPr userDrawn="1"/>
        </p:nvGrpSpPr>
        <p:grpSpPr>
          <a:xfrm>
            <a:off x="75982" y="289155"/>
            <a:ext cx="287999" cy="256629"/>
            <a:chOff x="5270500" y="1460500"/>
            <a:chExt cx="1701800" cy="2705100"/>
          </a:xfrm>
        </p:grpSpPr>
        <p:sp>
          <p:nvSpPr>
            <p:cNvPr id="17" name="Rounded Rectangle 1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1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ounded Rectangle 1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8" name="Text Placeholder 7"/>
          <p:cNvSpPr>
            <a:spLocks noGrp="1"/>
          </p:cNvSpPr>
          <p:nvPr>
            <p:ph type="body" sz="quarter" idx="20" hasCustomPrompt="1"/>
          </p:nvPr>
        </p:nvSpPr>
        <p:spPr>
          <a:xfrm>
            <a:off x="723372" y="3863693"/>
            <a:ext cx="2206098" cy="171338"/>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29" name="Text Placeholder 2"/>
          <p:cNvSpPr>
            <a:spLocks noGrp="1"/>
          </p:cNvSpPr>
          <p:nvPr>
            <p:ph type="body" sz="quarter" idx="16" hasCustomPrompt="1"/>
          </p:nvPr>
        </p:nvSpPr>
        <p:spPr>
          <a:xfrm>
            <a:off x="723376" y="4095993"/>
            <a:ext cx="2206097"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purusaecen</a:t>
            </a:r>
            <a:r>
              <a:rPr lang="en-US" dirty="0" smtClean="0"/>
              <a:t>. </a:t>
            </a:r>
            <a:endParaRPr lang="en-US" dirty="0" smtClean="0"/>
          </a:p>
        </p:txBody>
      </p:sp>
      <p:sp>
        <p:nvSpPr>
          <p:cNvPr id="44" name="Text Placeholder 7"/>
          <p:cNvSpPr>
            <a:spLocks noGrp="1"/>
          </p:cNvSpPr>
          <p:nvPr>
            <p:ph type="body" sz="quarter" idx="21" hasCustomPrompt="1"/>
          </p:nvPr>
        </p:nvSpPr>
        <p:spPr>
          <a:xfrm>
            <a:off x="3466566" y="3863693"/>
            <a:ext cx="2206098" cy="171338"/>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45" name="Text Placeholder 2"/>
          <p:cNvSpPr>
            <a:spLocks noGrp="1"/>
          </p:cNvSpPr>
          <p:nvPr>
            <p:ph type="body" sz="quarter" idx="22" hasCustomPrompt="1"/>
          </p:nvPr>
        </p:nvSpPr>
        <p:spPr>
          <a:xfrm>
            <a:off x="3466570" y="4095993"/>
            <a:ext cx="2206097"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purusaecen</a:t>
            </a:r>
            <a:r>
              <a:rPr lang="en-US" dirty="0" smtClean="0"/>
              <a:t>. </a:t>
            </a:r>
            <a:endParaRPr lang="en-US" dirty="0" smtClean="0"/>
          </a:p>
        </p:txBody>
      </p:sp>
      <p:sp>
        <p:nvSpPr>
          <p:cNvPr id="49" name="Text Placeholder 7"/>
          <p:cNvSpPr>
            <a:spLocks noGrp="1"/>
          </p:cNvSpPr>
          <p:nvPr>
            <p:ph type="body" sz="quarter" idx="23" hasCustomPrompt="1"/>
          </p:nvPr>
        </p:nvSpPr>
        <p:spPr>
          <a:xfrm>
            <a:off x="6221938" y="3863693"/>
            <a:ext cx="2206098" cy="171338"/>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50" name="Text Placeholder 2"/>
          <p:cNvSpPr>
            <a:spLocks noGrp="1"/>
          </p:cNvSpPr>
          <p:nvPr>
            <p:ph type="body" sz="quarter" idx="24" hasCustomPrompt="1"/>
          </p:nvPr>
        </p:nvSpPr>
        <p:spPr>
          <a:xfrm>
            <a:off x="6221942" y="4095993"/>
            <a:ext cx="2206097"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purusaecen</a:t>
            </a:r>
            <a:r>
              <a:rPr lang="en-US" dirty="0" smtClean="0"/>
              <a:t>. </a:t>
            </a:r>
            <a:endParaRPr lang="en-US" dirty="0" smtClean="0"/>
          </a:p>
        </p:txBody>
      </p:sp>
      <p:grpSp>
        <p:nvGrpSpPr>
          <p:cNvPr id="5" name="Group 4"/>
          <p:cNvGrpSpPr/>
          <p:nvPr userDrawn="1"/>
        </p:nvGrpSpPr>
        <p:grpSpPr>
          <a:xfrm>
            <a:off x="452438" y="1325886"/>
            <a:ext cx="8229600" cy="2148292"/>
            <a:chOff x="452438" y="1473206"/>
            <a:chExt cx="8229600" cy="2386991"/>
          </a:xfrm>
        </p:grpSpPr>
        <p:sp>
          <p:nvSpPr>
            <p:cNvPr id="2" name="TextBox 1"/>
            <p:cNvSpPr txBox="1"/>
            <p:nvPr userDrawn="1"/>
          </p:nvSpPr>
          <p:spPr>
            <a:xfrm>
              <a:off x="452438" y="1473206"/>
              <a:ext cx="391454" cy="287258"/>
            </a:xfrm>
            <a:prstGeom prst="rect">
              <a:avLst/>
            </a:prstGeom>
            <a:noFill/>
          </p:spPr>
          <p:txBody>
            <a:bodyPr wrap="none" rtlCol="0">
              <a:spAutoFit/>
            </a:bodyPr>
            <a:lstStyle/>
            <a:p>
              <a:pPr marL="0" marR="0" lvl="0" indent="0" algn="l" defTabSz="363855" rtl="0" eaLnBrk="1" fontAlgn="auto" latinLnBrk="0" hangingPunct="1">
                <a:lnSpc>
                  <a:spcPct val="100000"/>
                </a:lnSpc>
                <a:spcBef>
                  <a:spcPts val="0"/>
                </a:spcBef>
                <a:spcAft>
                  <a:spcPts val="0"/>
                </a:spcAft>
                <a:buClrTx/>
                <a:buSzTx/>
                <a:buFontTx/>
                <a:buNone/>
                <a:defRPr/>
              </a:pPr>
              <a:r>
                <a:rPr kumimoji="0" lang="en-US" sz="1080" b="0" i="0" u="none" strike="noStrike" kern="1200" cap="none" spc="0" normalizeH="0" baseline="0" noProof="0" dirty="0" smtClean="0">
                  <a:ln>
                    <a:noFill/>
                  </a:ln>
                  <a:solidFill>
                    <a:srgbClr val="5B9BD5"/>
                  </a:solidFill>
                  <a:effectLst/>
                  <a:uLnTx/>
                  <a:uFillTx/>
                  <a:latin typeface="Lato Regular"/>
                  <a:ea typeface="+mn-ea"/>
                  <a:cs typeface="Lato Regular"/>
                </a:rPr>
                <a:t>100</a:t>
              </a:r>
              <a:endParaRPr kumimoji="0" lang="en-US" sz="1080" b="0" i="0" u="none" strike="noStrike" kern="1200" cap="none" spc="0" normalizeH="0" baseline="0" noProof="0" dirty="0">
                <a:ln>
                  <a:noFill/>
                </a:ln>
                <a:solidFill>
                  <a:srgbClr val="5B9BD5"/>
                </a:solidFill>
                <a:effectLst/>
                <a:uLnTx/>
                <a:uFillTx/>
                <a:latin typeface="Lato Regular"/>
                <a:ea typeface="+mn-ea"/>
                <a:cs typeface="Lato Regular"/>
              </a:endParaRPr>
            </a:p>
          </p:txBody>
        </p:sp>
        <p:cxnSp>
          <p:nvCxnSpPr>
            <p:cNvPr id="4" name="Straight Connector 3"/>
            <p:cNvCxnSpPr/>
            <p:nvPr userDrawn="1"/>
          </p:nvCxnSpPr>
          <p:spPr>
            <a:xfrm>
              <a:off x="906408" y="1645572"/>
              <a:ext cx="7775630" cy="13900"/>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userDrawn="1"/>
          </p:nvSpPr>
          <p:spPr>
            <a:xfrm>
              <a:off x="452438" y="3572939"/>
              <a:ext cx="253596" cy="287258"/>
            </a:xfrm>
            <a:prstGeom prst="rect">
              <a:avLst/>
            </a:prstGeom>
            <a:noFill/>
          </p:spPr>
          <p:txBody>
            <a:bodyPr wrap="none" rtlCol="0">
              <a:spAutoFit/>
            </a:bodyPr>
            <a:lstStyle/>
            <a:p>
              <a:pPr marL="0" marR="0" lvl="0" indent="0" algn="l" defTabSz="363855" rtl="0" eaLnBrk="1" fontAlgn="auto" latinLnBrk="0" hangingPunct="1">
                <a:lnSpc>
                  <a:spcPct val="100000"/>
                </a:lnSpc>
                <a:spcBef>
                  <a:spcPts val="0"/>
                </a:spcBef>
                <a:spcAft>
                  <a:spcPts val="0"/>
                </a:spcAft>
                <a:buClrTx/>
                <a:buSzTx/>
                <a:buFontTx/>
                <a:buNone/>
                <a:defRPr/>
              </a:pPr>
              <a:r>
                <a:rPr kumimoji="0" lang="en-US" sz="1080" b="0" i="0" u="none" strike="noStrike" kern="1200" cap="none" spc="0" normalizeH="0" baseline="0" noProof="0" dirty="0" smtClean="0">
                  <a:ln>
                    <a:noFill/>
                  </a:ln>
                  <a:solidFill>
                    <a:srgbClr val="5B9BD5"/>
                  </a:solidFill>
                  <a:effectLst/>
                  <a:uLnTx/>
                  <a:uFillTx/>
                  <a:latin typeface="Lato Regular"/>
                  <a:ea typeface="+mn-ea"/>
                  <a:cs typeface="Lato Regular"/>
                </a:rPr>
                <a:t>0</a:t>
              </a:r>
              <a:endParaRPr kumimoji="0" lang="en-US" sz="1080" b="0" i="0" u="none" strike="noStrike" kern="1200" cap="none" spc="0" normalizeH="0" baseline="0" noProof="0" dirty="0">
                <a:ln>
                  <a:noFill/>
                </a:ln>
                <a:solidFill>
                  <a:srgbClr val="5B9BD5"/>
                </a:solidFill>
                <a:effectLst/>
                <a:uLnTx/>
                <a:uFillTx/>
                <a:latin typeface="Lato Regular"/>
                <a:ea typeface="+mn-ea"/>
                <a:cs typeface="Lato Regular"/>
              </a:endParaRPr>
            </a:p>
          </p:txBody>
        </p:sp>
        <p:cxnSp>
          <p:nvCxnSpPr>
            <p:cNvPr id="25" name="Straight Connector 24"/>
            <p:cNvCxnSpPr/>
            <p:nvPr userDrawn="1"/>
          </p:nvCxnSpPr>
          <p:spPr>
            <a:xfrm>
              <a:off x="906408" y="3745305"/>
              <a:ext cx="7775630" cy="13900"/>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userDrawn="1"/>
          </p:nvSpPr>
          <p:spPr>
            <a:xfrm>
              <a:off x="452438" y="2540006"/>
              <a:ext cx="322524" cy="287258"/>
            </a:xfrm>
            <a:prstGeom prst="rect">
              <a:avLst/>
            </a:prstGeom>
            <a:noFill/>
          </p:spPr>
          <p:txBody>
            <a:bodyPr wrap="none" rtlCol="0">
              <a:spAutoFit/>
            </a:bodyPr>
            <a:lstStyle/>
            <a:p>
              <a:pPr marL="0" marR="0" lvl="0" indent="0" algn="l" defTabSz="363855" rtl="0" eaLnBrk="1" fontAlgn="auto" latinLnBrk="0" hangingPunct="1">
                <a:lnSpc>
                  <a:spcPct val="100000"/>
                </a:lnSpc>
                <a:spcBef>
                  <a:spcPts val="0"/>
                </a:spcBef>
                <a:spcAft>
                  <a:spcPts val="0"/>
                </a:spcAft>
                <a:buClrTx/>
                <a:buSzTx/>
                <a:buFontTx/>
                <a:buNone/>
                <a:defRPr/>
              </a:pPr>
              <a:r>
                <a:rPr kumimoji="0" lang="en-US" sz="1080" b="0" i="0" u="none" strike="noStrike" kern="1200" cap="none" spc="0" normalizeH="0" baseline="0" noProof="0" dirty="0" smtClean="0">
                  <a:ln>
                    <a:noFill/>
                  </a:ln>
                  <a:solidFill>
                    <a:srgbClr val="5B9BD5"/>
                  </a:solidFill>
                  <a:effectLst/>
                  <a:uLnTx/>
                  <a:uFillTx/>
                  <a:latin typeface="Lato Regular"/>
                  <a:ea typeface="+mn-ea"/>
                  <a:cs typeface="Lato Regular"/>
                </a:rPr>
                <a:t>50</a:t>
              </a:r>
              <a:endParaRPr kumimoji="0" lang="en-US" sz="1080" b="0" i="0" u="none" strike="noStrike" kern="1200" cap="none" spc="0" normalizeH="0" baseline="0" noProof="0" dirty="0">
                <a:ln>
                  <a:noFill/>
                </a:ln>
                <a:solidFill>
                  <a:srgbClr val="5B9BD5"/>
                </a:solidFill>
                <a:effectLst/>
                <a:uLnTx/>
                <a:uFillTx/>
                <a:latin typeface="Lato Regular"/>
                <a:ea typeface="+mn-ea"/>
                <a:cs typeface="Lato Regular"/>
              </a:endParaRPr>
            </a:p>
          </p:txBody>
        </p:sp>
        <p:cxnSp>
          <p:nvCxnSpPr>
            <p:cNvPr id="27" name="Straight Connector 26"/>
            <p:cNvCxnSpPr/>
            <p:nvPr userDrawn="1"/>
          </p:nvCxnSpPr>
          <p:spPr>
            <a:xfrm>
              <a:off x="906408" y="2712372"/>
              <a:ext cx="7775630" cy="13900"/>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userDrawn="1"/>
          </p:nvSpPr>
          <p:spPr>
            <a:xfrm>
              <a:off x="452438" y="2032006"/>
              <a:ext cx="322524" cy="287258"/>
            </a:xfrm>
            <a:prstGeom prst="rect">
              <a:avLst/>
            </a:prstGeom>
            <a:noFill/>
          </p:spPr>
          <p:txBody>
            <a:bodyPr wrap="none" rtlCol="0">
              <a:spAutoFit/>
            </a:bodyPr>
            <a:lstStyle/>
            <a:p>
              <a:pPr marL="0" marR="0" lvl="0" indent="0" algn="l" defTabSz="363855" rtl="0" eaLnBrk="1" fontAlgn="auto" latinLnBrk="0" hangingPunct="1">
                <a:lnSpc>
                  <a:spcPct val="100000"/>
                </a:lnSpc>
                <a:spcBef>
                  <a:spcPts val="0"/>
                </a:spcBef>
                <a:spcAft>
                  <a:spcPts val="0"/>
                </a:spcAft>
                <a:buClrTx/>
                <a:buSzTx/>
                <a:buFontTx/>
                <a:buNone/>
                <a:defRPr/>
              </a:pPr>
              <a:r>
                <a:rPr kumimoji="0" lang="en-US" sz="1080" b="0" i="0" u="none" strike="noStrike" kern="1200" cap="none" spc="0" normalizeH="0" baseline="0" noProof="0" dirty="0" smtClean="0">
                  <a:ln>
                    <a:noFill/>
                  </a:ln>
                  <a:solidFill>
                    <a:srgbClr val="5B9BD5"/>
                  </a:solidFill>
                  <a:effectLst/>
                  <a:uLnTx/>
                  <a:uFillTx/>
                  <a:latin typeface="Lato Regular"/>
                  <a:ea typeface="+mn-ea"/>
                  <a:cs typeface="Lato Regular"/>
                </a:rPr>
                <a:t>75</a:t>
              </a:r>
              <a:endParaRPr kumimoji="0" lang="en-US" sz="1080" b="0" i="0" u="none" strike="noStrike" kern="1200" cap="none" spc="0" normalizeH="0" baseline="0" noProof="0" dirty="0">
                <a:ln>
                  <a:noFill/>
                </a:ln>
                <a:solidFill>
                  <a:srgbClr val="5B9BD5"/>
                </a:solidFill>
                <a:effectLst/>
                <a:uLnTx/>
                <a:uFillTx/>
                <a:latin typeface="Lato Regular"/>
                <a:ea typeface="+mn-ea"/>
                <a:cs typeface="Lato Regular"/>
              </a:endParaRPr>
            </a:p>
          </p:txBody>
        </p:sp>
        <p:cxnSp>
          <p:nvCxnSpPr>
            <p:cNvPr id="31" name="Straight Connector 30"/>
            <p:cNvCxnSpPr/>
            <p:nvPr userDrawn="1"/>
          </p:nvCxnSpPr>
          <p:spPr>
            <a:xfrm>
              <a:off x="906408" y="2204372"/>
              <a:ext cx="7775630" cy="13900"/>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userDrawn="1"/>
          </p:nvSpPr>
          <p:spPr>
            <a:xfrm>
              <a:off x="452438" y="3064940"/>
              <a:ext cx="322524" cy="287258"/>
            </a:xfrm>
            <a:prstGeom prst="rect">
              <a:avLst/>
            </a:prstGeom>
            <a:noFill/>
          </p:spPr>
          <p:txBody>
            <a:bodyPr wrap="none" rtlCol="0">
              <a:spAutoFit/>
            </a:bodyPr>
            <a:lstStyle/>
            <a:p>
              <a:pPr marL="0" marR="0" lvl="0" indent="0" algn="l" defTabSz="363855" rtl="0" eaLnBrk="1" fontAlgn="auto" latinLnBrk="0" hangingPunct="1">
                <a:lnSpc>
                  <a:spcPct val="100000"/>
                </a:lnSpc>
                <a:spcBef>
                  <a:spcPts val="0"/>
                </a:spcBef>
                <a:spcAft>
                  <a:spcPts val="0"/>
                </a:spcAft>
                <a:buClrTx/>
                <a:buSzTx/>
                <a:buFontTx/>
                <a:buNone/>
                <a:defRPr/>
              </a:pPr>
              <a:r>
                <a:rPr kumimoji="0" lang="en-US" sz="1080" b="0" i="0" u="none" strike="noStrike" kern="1200" cap="none" spc="0" normalizeH="0" baseline="0" noProof="0" dirty="0" smtClean="0">
                  <a:ln>
                    <a:noFill/>
                  </a:ln>
                  <a:solidFill>
                    <a:srgbClr val="5B9BD5"/>
                  </a:solidFill>
                  <a:effectLst/>
                  <a:uLnTx/>
                  <a:uFillTx/>
                  <a:latin typeface="Lato Regular"/>
                  <a:ea typeface="+mn-ea"/>
                  <a:cs typeface="Lato Regular"/>
                </a:rPr>
                <a:t>25</a:t>
              </a:r>
              <a:endParaRPr kumimoji="0" lang="en-US" sz="1080" b="0" i="0" u="none" strike="noStrike" kern="1200" cap="none" spc="0" normalizeH="0" baseline="0" noProof="0" dirty="0">
                <a:ln>
                  <a:noFill/>
                </a:ln>
                <a:solidFill>
                  <a:srgbClr val="5B9BD5"/>
                </a:solidFill>
                <a:effectLst/>
                <a:uLnTx/>
                <a:uFillTx/>
                <a:latin typeface="Lato Regular"/>
                <a:ea typeface="+mn-ea"/>
                <a:cs typeface="Lato Regular"/>
              </a:endParaRPr>
            </a:p>
          </p:txBody>
        </p:sp>
        <p:cxnSp>
          <p:nvCxnSpPr>
            <p:cNvPr id="33" name="Straight Connector 32"/>
            <p:cNvCxnSpPr/>
            <p:nvPr userDrawn="1"/>
          </p:nvCxnSpPr>
          <p:spPr>
            <a:xfrm>
              <a:off x="906408" y="3237306"/>
              <a:ext cx="7775630" cy="13900"/>
            </a:xfrm>
            <a:prstGeom prst="line">
              <a:avLst/>
            </a:prstGeom>
            <a:ln>
              <a:prstDash val="sysDash"/>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28">
                                            <p:txEl>
                                              <p:pRg st="0" end="0"/>
                                            </p:txEl>
                                          </p:spTgt>
                                        </p:tgtEl>
                                        <p:attrNameLst>
                                          <p:attrName>style.visibility</p:attrName>
                                        </p:attrNameLst>
                                      </p:cBhvr>
                                      <p:to>
                                        <p:strVal val="visible"/>
                                      </p:to>
                                    </p:set>
                                    <p:animEffect transition="in" filter="fade">
                                      <p:cBhvr>
                                        <p:cTn id="20" dur="500"/>
                                        <p:tgtEl>
                                          <p:spTgt spid="28">
                                            <p:txEl>
                                              <p:pRg st="0" end="0"/>
                                            </p:txEl>
                                          </p:spTgt>
                                        </p:tgtEl>
                                      </p:cBhvr>
                                    </p:animEffect>
                                    <p:anim calcmode="lin" valueType="num">
                                      <p:cBhvr>
                                        <p:cTn id="21"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8">
                                            <p:txEl>
                                              <p:pRg st="0" end="0"/>
                                            </p:txEl>
                                          </p:spTgt>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800"/>
                                  </p:stCondLst>
                                  <p:childTnLst>
                                    <p:set>
                                      <p:cBhvr>
                                        <p:cTn id="24" dur="1" fill="hold">
                                          <p:stCondLst>
                                            <p:cond delay="0"/>
                                          </p:stCondLst>
                                        </p:cTn>
                                        <p:tgtEl>
                                          <p:spTgt spid="29">
                                            <p:txEl>
                                              <p:pRg st="0" end="0"/>
                                            </p:txEl>
                                          </p:spTgt>
                                        </p:tgtEl>
                                        <p:attrNameLst>
                                          <p:attrName>style.visibility</p:attrName>
                                        </p:attrNameLst>
                                      </p:cBhvr>
                                      <p:to>
                                        <p:strVal val="visible"/>
                                      </p:to>
                                    </p:set>
                                    <p:animEffect transition="in" filter="fade">
                                      <p:cBhvr>
                                        <p:cTn id="25" dur="500"/>
                                        <p:tgtEl>
                                          <p:spTgt spid="29">
                                            <p:txEl>
                                              <p:pRg st="0" end="0"/>
                                            </p:txEl>
                                          </p:spTgt>
                                        </p:tgtEl>
                                      </p:cBhvr>
                                    </p:animEffect>
                                  </p:childTnLst>
                                </p:cTn>
                              </p:par>
                              <p:par>
                                <p:cTn id="26" presetID="42" presetClass="entr" presetSubtype="0" fill="hold" grpId="0" nodeType="withEffect">
                                  <p:stCondLst>
                                    <p:cond delay="200"/>
                                  </p:stCondLst>
                                  <p:childTnLst>
                                    <p:set>
                                      <p:cBhvr>
                                        <p:cTn id="27" dur="1" fill="hold">
                                          <p:stCondLst>
                                            <p:cond delay="0"/>
                                          </p:stCondLst>
                                        </p:cTn>
                                        <p:tgtEl>
                                          <p:spTgt spid="44">
                                            <p:txEl>
                                              <p:pRg st="0" end="0"/>
                                            </p:txEl>
                                          </p:spTgt>
                                        </p:tgtEl>
                                        <p:attrNameLst>
                                          <p:attrName>style.visibility</p:attrName>
                                        </p:attrNameLst>
                                      </p:cBhvr>
                                      <p:to>
                                        <p:strVal val="visible"/>
                                      </p:to>
                                    </p:set>
                                    <p:animEffect transition="in" filter="fade">
                                      <p:cBhvr>
                                        <p:cTn id="28" dur="500"/>
                                        <p:tgtEl>
                                          <p:spTgt spid="44">
                                            <p:txEl>
                                              <p:pRg st="0" end="0"/>
                                            </p:txEl>
                                          </p:spTgt>
                                        </p:tgtEl>
                                      </p:cBhvr>
                                    </p:animEffect>
                                    <p:anim calcmode="lin" valueType="num">
                                      <p:cBhvr>
                                        <p:cTn id="29"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44">
                                            <p:txEl>
                                              <p:pRg st="0" end="0"/>
                                            </p:txEl>
                                          </p:spTgt>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800"/>
                                  </p:stCondLst>
                                  <p:childTnLst>
                                    <p:set>
                                      <p:cBhvr>
                                        <p:cTn id="32" dur="1" fill="hold">
                                          <p:stCondLst>
                                            <p:cond delay="0"/>
                                          </p:stCondLst>
                                        </p:cTn>
                                        <p:tgtEl>
                                          <p:spTgt spid="45">
                                            <p:txEl>
                                              <p:pRg st="0" end="0"/>
                                            </p:txEl>
                                          </p:spTgt>
                                        </p:tgtEl>
                                        <p:attrNameLst>
                                          <p:attrName>style.visibility</p:attrName>
                                        </p:attrNameLst>
                                      </p:cBhvr>
                                      <p:to>
                                        <p:strVal val="visible"/>
                                      </p:to>
                                    </p:set>
                                    <p:animEffect transition="in" filter="fade">
                                      <p:cBhvr>
                                        <p:cTn id="33" dur="500"/>
                                        <p:tgtEl>
                                          <p:spTgt spid="45">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49">
                                            <p:txEl>
                                              <p:pRg st="0" end="0"/>
                                            </p:txEl>
                                          </p:spTgt>
                                        </p:tgtEl>
                                        <p:attrNameLst>
                                          <p:attrName>style.visibility</p:attrName>
                                        </p:attrNameLst>
                                      </p:cBhvr>
                                      <p:to>
                                        <p:strVal val="visible"/>
                                      </p:to>
                                    </p:set>
                                    <p:animEffect transition="in" filter="fade">
                                      <p:cBhvr>
                                        <p:cTn id="36" dur="500"/>
                                        <p:tgtEl>
                                          <p:spTgt spid="49">
                                            <p:txEl>
                                              <p:pRg st="0" end="0"/>
                                            </p:txEl>
                                          </p:spTgt>
                                        </p:tgtEl>
                                      </p:cBhvr>
                                    </p:animEffect>
                                    <p:anim calcmode="lin" valueType="num">
                                      <p:cBhvr>
                                        <p:cTn id="37" dur="5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38" dur="500" fill="hold"/>
                                        <p:tgtEl>
                                          <p:spTgt spid="49">
                                            <p:txEl>
                                              <p:pRg st="0" end="0"/>
                                            </p:txEl>
                                          </p:spTgt>
                                        </p:tgtEl>
                                        <p:attrNameLst>
                                          <p:attrName>ppt_y</p:attrName>
                                        </p:attrNameLst>
                                      </p:cBhvr>
                                      <p:tavLst>
                                        <p:tav tm="0">
                                          <p:val>
                                            <p:strVal val="#ppt_y+.1"/>
                                          </p:val>
                                        </p:tav>
                                        <p:tav tm="100000">
                                          <p:val>
                                            <p:strVal val="#ppt_y"/>
                                          </p:val>
                                        </p:tav>
                                      </p:tavLst>
                                    </p:anim>
                                  </p:childTnLst>
                                </p:cTn>
                              </p:par>
                              <p:par>
                                <p:cTn id="39" presetID="10" presetClass="entr" presetSubtype="0" fill="hold" grpId="0" nodeType="withEffect">
                                  <p:stCondLst>
                                    <p:cond delay="800"/>
                                  </p:stCondLst>
                                  <p:childTnLst>
                                    <p:set>
                                      <p:cBhvr>
                                        <p:cTn id="40" dur="1" fill="hold">
                                          <p:stCondLst>
                                            <p:cond delay="0"/>
                                          </p:stCondLst>
                                        </p:cTn>
                                        <p:tgtEl>
                                          <p:spTgt spid="50">
                                            <p:txEl>
                                              <p:pRg st="0" end="0"/>
                                            </p:txEl>
                                          </p:spTgt>
                                        </p:tgtEl>
                                        <p:attrNameLst>
                                          <p:attrName>style.visibility</p:attrName>
                                        </p:attrNameLst>
                                      </p:cBhvr>
                                      <p:to>
                                        <p:strVal val="visible"/>
                                      </p:to>
                                    </p:set>
                                    <p:animEffect transition="in" filter="fade">
                                      <p:cBhvr>
                                        <p:cTn id="41" dur="500"/>
                                        <p:tgtEl>
                                          <p:spTgt spid="50">
                                            <p:txEl>
                                              <p:pRg st="0" end="0"/>
                                            </p:txEl>
                                          </p:spTgt>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9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28" grpId="0"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anim calcmode="lin" valueType="num">
                      <p:cBhvr>
                        <p:cTn dur="500" fill="hold"/>
                        <p:tgtEl>
                          <p:spTgt spid="28"/>
                        </p:tgtEl>
                        <p:attrNameLst>
                          <p:attrName>ppt_x</p:attrName>
                        </p:attrNameLst>
                      </p:cBhvr>
                      <p:tavLst>
                        <p:tav tm="0">
                          <p:val>
                            <p:strVal val="#ppt_x"/>
                          </p:val>
                        </p:tav>
                        <p:tav tm="100000">
                          <p:val>
                            <p:strVal val="#ppt_x"/>
                          </p:val>
                        </p:tav>
                      </p:tavLst>
                    </p:anim>
                    <p:anim calcmode="lin" valueType="num">
                      <p:cBhvr>
                        <p:cTn dur="5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10" presetClass="entr" presetSubtype="0" fill="hold" nodeType="withEffect">
                  <p:stCondLst>
                    <p:cond delay="8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44" grpId="0" build="p">
        <p:tmplLst>
          <p:tmpl lvl="1">
            <p:tnLst>
              <p:par>
                <p:cTn presetID="42" presetClass="entr" presetSubtype="0" fill="hold" nodeType="withEffect">
                  <p:stCondLst>
                    <p:cond delay="20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anim calcmode="lin" valueType="num">
                      <p:cBhvr>
                        <p:cTn dur="500" fill="hold"/>
                        <p:tgtEl>
                          <p:spTgt spid="44"/>
                        </p:tgtEl>
                        <p:attrNameLst>
                          <p:attrName>ppt_x</p:attrName>
                        </p:attrNameLst>
                      </p:cBhvr>
                      <p:tavLst>
                        <p:tav tm="0">
                          <p:val>
                            <p:strVal val="#ppt_x"/>
                          </p:val>
                        </p:tav>
                        <p:tav tm="100000">
                          <p:val>
                            <p:strVal val="#ppt_x"/>
                          </p:val>
                        </p:tav>
                      </p:tavLst>
                    </p:anim>
                    <p:anim calcmode="lin" valueType="num">
                      <p:cBhvr>
                        <p:cTn dur="500" fill="hold"/>
                        <p:tgtEl>
                          <p:spTgt spid="44"/>
                        </p:tgtEl>
                        <p:attrNameLst>
                          <p:attrName>ppt_y</p:attrName>
                        </p:attrNameLst>
                      </p:cBhvr>
                      <p:tavLst>
                        <p:tav tm="0">
                          <p:val>
                            <p:strVal val="#ppt_y+.1"/>
                          </p:val>
                        </p:tav>
                        <p:tav tm="100000">
                          <p:val>
                            <p:strVal val="#ppt_y"/>
                          </p:val>
                        </p:tav>
                      </p:tavLst>
                    </p:anim>
                  </p:childTnLst>
                </p:cTn>
              </p:par>
            </p:tnLst>
          </p:tmpl>
        </p:tmplLst>
      </p:bldP>
      <p:bldP spid="45" grpId="0" build="p">
        <p:tmplLst>
          <p:tmpl lvl="1">
            <p:tnLst>
              <p:par>
                <p:cTn presetID="10" presetClass="entr" presetSubtype="0" fill="hold" nodeType="withEffect">
                  <p:stCondLst>
                    <p:cond delay="8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9" grpId="0" build="p">
        <p:tmplLst>
          <p:tmpl lvl="1">
            <p:tnLst>
              <p:par>
                <p:cTn presetID="42" presetClass="entr" presetSubtype="0" fill="hold" nodeType="withEffect">
                  <p:stCondLst>
                    <p:cond delay="20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anim calcmode="lin" valueType="num">
                      <p:cBhvr>
                        <p:cTn dur="500" fill="hold"/>
                        <p:tgtEl>
                          <p:spTgt spid="49"/>
                        </p:tgtEl>
                        <p:attrNameLst>
                          <p:attrName>ppt_x</p:attrName>
                        </p:attrNameLst>
                      </p:cBhvr>
                      <p:tavLst>
                        <p:tav tm="0">
                          <p:val>
                            <p:strVal val="#ppt_x"/>
                          </p:val>
                        </p:tav>
                        <p:tav tm="100000">
                          <p:val>
                            <p:strVal val="#ppt_x"/>
                          </p:val>
                        </p:tav>
                      </p:tavLst>
                    </p:anim>
                    <p:anim calcmode="lin" valueType="num">
                      <p:cBhvr>
                        <p:cTn dur="500" fill="hold"/>
                        <p:tgtEl>
                          <p:spTgt spid="49"/>
                        </p:tgtEl>
                        <p:attrNameLst>
                          <p:attrName>ppt_y</p:attrName>
                        </p:attrNameLst>
                      </p:cBhvr>
                      <p:tavLst>
                        <p:tav tm="0">
                          <p:val>
                            <p:strVal val="#ppt_y+.1"/>
                          </p:val>
                        </p:tav>
                        <p:tav tm="100000">
                          <p:val>
                            <p:strVal val="#ppt_y"/>
                          </p:val>
                        </p:tav>
                      </p:tavLst>
                    </p:anim>
                  </p:childTnLst>
                </p:cTn>
              </p:par>
            </p:tnLst>
          </p:tmpl>
        </p:tmplLst>
      </p:bldP>
      <p:bldP spid="50" grpId="0" build="p">
        <p:tmplLst>
          <p:tmpl lvl="1">
            <p:tnLst>
              <p:par>
                <p:cTn presetID="10" presetClass="entr" presetSubtype="0" fill="hold" nodeType="withEffect">
                  <p:stCondLst>
                    <p:cond delay="8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ight column with date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6"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4" name="Text Placeholder 2"/>
          <p:cNvSpPr>
            <a:spLocks noGrp="1"/>
          </p:cNvSpPr>
          <p:nvPr>
            <p:ph type="body" sz="quarter" idx="64" hasCustomPrompt="1"/>
          </p:nvPr>
        </p:nvSpPr>
        <p:spPr>
          <a:xfrm>
            <a:off x="4748741" y="1609237"/>
            <a:ext cx="1770592" cy="631045"/>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5" name="Text Placeholder 7"/>
          <p:cNvSpPr>
            <a:spLocks noGrp="1"/>
          </p:cNvSpPr>
          <p:nvPr>
            <p:ph type="body" sz="quarter" idx="18" hasCustomPrompt="1"/>
          </p:nvPr>
        </p:nvSpPr>
        <p:spPr>
          <a:xfrm>
            <a:off x="5053536" y="1145910"/>
            <a:ext cx="1475998" cy="259035"/>
          </a:xfrm>
          <a:prstGeom prst="rect">
            <a:avLst/>
          </a:prstGeom>
        </p:spPr>
        <p:txBody>
          <a:bodyPr vert="horz" lIns="0" tIns="40504" rIns="0" bIns="40504" anchor="ctr"/>
          <a:lstStyle>
            <a:lvl1pPr marL="0" indent="0" algn="l">
              <a:lnSpc>
                <a:spcPct val="100000"/>
              </a:lnSpc>
              <a:spcBef>
                <a:spcPts val="0"/>
              </a:spcBef>
              <a:buNone/>
              <a:defRPr sz="1620" b="1" baseline="0">
                <a:solidFill>
                  <a:schemeClr val="bg1"/>
                </a:solidFill>
                <a:latin typeface="Lato Regular"/>
                <a:cs typeface="Lato Regular"/>
              </a:defRPr>
            </a:lvl1pPr>
          </a:lstStyle>
          <a:p>
            <a:pPr lvl="0"/>
            <a:r>
              <a:rPr lang="es-ES_tradnl" dirty="0" smtClean="0"/>
              <a:t>2000</a:t>
            </a:r>
            <a:endParaRPr lang="es-ES_tradnl" dirty="0" smtClean="0"/>
          </a:p>
        </p:txBody>
      </p:sp>
      <p:sp>
        <p:nvSpPr>
          <p:cNvPr id="7" name="Text Placeholder 7"/>
          <p:cNvSpPr>
            <a:spLocks noGrp="1"/>
          </p:cNvSpPr>
          <p:nvPr>
            <p:ph type="body" sz="quarter" idx="65" hasCustomPrompt="1"/>
          </p:nvPr>
        </p:nvSpPr>
        <p:spPr>
          <a:xfrm>
            <a:off x="4748741" y="1424122"/>
            <a:ext cx="1770592"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8" name="Text Placeholder 2"/>
          <p:cNvSpPr>
            <a:spLocks noGrp="1"/>
          </p:cNvSpPr>
          <p:nvPr>
            <p:ph type="body" sz="quarter" idx="66" hasCustomPrompt="1"/>
          </p:nvPr>
        </p:nvSpPr>
        <p:spPr>
          <a:xfrm>
            <a:off x="6911446" y="1609237"/>
            <a:ext cx="1770592" cy="631045"/>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19" name="Text Placeholder 7"/>
          <p:cNvSpPr>
            <a:spLocks noGrp="1"/>
          </p:cNvSpPr>
          <p:nvPr>
            <p:ph type="body" sz="quarter" idx="67" hasCustomPrompt="1"/>
          </p:nvPr>
        </p:nvSpPr>
        <p:spPr>
          <a:xfrm>
            <a:off x="7216241" y="1145910"/>
            <a:ext cx="1475998" cy="259035"/>
          </a:xfrm>
          <a:prstGeom prst="rect">
            <a:avLst/>
          </a:prstGeom>
        </p:spPr>
        <p:txBody>
          <a:bodyPr vert="horz" lIns="0" tIns="40504" rIns="0" bIns="40504" anchor="ctr"/>
          <a:lstStyle>
            <a:lvl1pPr marL="0" indent="0" algn="l">
              <a:lnSpc>
                <a:spcPct val="100000"/>
              </a:lnSpc>
              <a:spcBef>
                <a:spcPts val="0"/>
              </a:spcBef>
              <a:buNone/>
              <a:defRPr sz="1620" b="1" baseline="0">
                <a:solidFill>
                  <a:schemeClr val="bg1"/>
                </a:solidFill>
                <a:latin typeface="Lato Regular"/>
                <a:cs typeface="Lato Regular"/>
              </a:defRPr>
            </a:lvl1pPr>
          </a:lstStyle>
          <a:p>
            <a:pPr lvl="0"/>
            <a:r>
              <a:rPr lang="es-ES_tradnl" dirty="0" smtClean="0"/>
              <a:t>2000</a:t>
            </a:r>
            <a:endParaRPr lang="es-ES_tradnl" dirty="0" smtClean="0"/>
          </a:p>
        </p:txBody>
      </p:sp>
      <p:sp>
        <p:nvSpPr>
          <p:cNvPr id="20" name="Text Placeholder 7"/>
          <p:cNvSpPr>
            <a:spLocks noGrp="1"/>
          </p:cNvSpPr>
          <p:nvPr>
            <p:ph type="body" sz="quarter" idx="68" hasCustomPrompt="1"/>
          </p:nvPr>
        </p:nvSpPr>
        <p:spPr>
          <a:xfrm>
            <a:off x="6911446" y="1424122"/>
            <a:ext cx="1770592"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21" name="Text Placeholder 2"/>
          <p:cNvSpPr>
            <a:spLocks noGrp="1"/>
          </p:cNvSpPr>
          <p:nvPr>
            <p:ph type="body" sz="quarter" idx="69" hasCustomPrompt="1"/>
          </p:nvPr>
        </p:nvSpPr>
        <p:spPr>
          <a:xfrm>
            <a:off x="4748741" y="2821632"/>
            <a:ext cx="1770592" cy="631045"/>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22" name="Text Placeholder 7"/>
          <p:cNvSpPr>
            <a:spLocks noGrp="1"/>
          </p:cNvSpPr>
          <p:nvPr>
            <p:ph type="body" sz="quarter" idx="70" hasCustomPrompt="1"/>
          </p:nvPr>
        </p:nvSpPr>
        <p:spPr>
          <a:xfrm>
            <a:off x="5053536" y="2358306"/>
            <a:ext cx="1475998" cy="259035"/>
          </a:xfrm>
          <a:prstGeom prst="rect">
            <a:avLst/>
          </a:prstGeom>
        </p:spPr>
        <p:txBody>
          <a:bodyPr vert="horz" lIns="0" tIns="40504" rIns="0" bIns="40504" anchor="ctr"/>
          <a:lstStyle>
            <a:lvl1pPr marL="0" indent="0" algn="l">
              <a:lnSpc>
                <a:spcPct val="100000"/>
              </a:lnSpc>
              <a:spcBef>
                <a:spcPts val="0"/>
              </a:spcBef>
              <a:buNone/>
              <a:defRPr sz="1620" b="1" baseline="0">
                <a:solidFill>
                  <a:schemeClr val="bg1"/>
                </a:solidFill>
                <a:latin typeface="Lato Regular"/>
                <a:cs typeface="Lato Regular"/>
              </a:defRPr>
            </a:lvl1pPr>
          </a:lstStyle>
          <a:p>
            <a:pPr lvl="0"/>
            <a:r>
              <a:rPr lang="es-ES_tradnl" dirty="0" smtClean="0"/>
              <a:t>2000</a:t>
            </a:r>
            <a:endParaRPr lang="es-ES_tradnl" dirty="0" smtClean="0"/>
          </a:p>
        </p:txBody>
      </p:sp>
      <p:sp>
        <p:nvSpPr>
          <p:cNvPr id="23" name="Text Placeholder 7"/>
          <p:cNvSpPr>
            <a:spLocks noGrp="1"/>
          </p:cNvSpPr>
          <p:nvPr>
            <p:ph type="body" sz="quarter" idx="71" hasCustomPrompt="1"/>
          </p:nvPr>
        </p:nvSpPr>
        <p:spPr>
          <a:xfrm>
            <a:off x="4748741" y="2636518"/>
            <a:ext cx="1770592"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24" name="Text Placeholder 2"/>
          <p:cNvSpPr>
            <a:spLocks noGrp="1"/>
          </p:cNvSpPr>
          <p:nvPr>
            <p:ph type="body" sz="quarter" idx="72" hasCustomPrompt="1"/>
          </p:nvPr>
        </p:nvSpPr>
        <p:spPr>
          <a:xfrm>
            <a:off x="6911446" y="2821632"/>
            <a:ext cx="1770592" cy="631045"/>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25" name="Text Placeholder 7"/>
          <p:cNvSpPr>
            <a:spLocks noGrp="1"/>
          </p:cNvSpPr>
          <p:nvPr>
            <p:ph type="body" sz="quarter" idx="73" hasCustomPrompt="1"/>
          </p:nvPr>
        </p:nvSpPr>
        <p:spPr>
          <a:xfrm>
            <a:off x="7216241" y="2358306"/>
            <a:ext cx="1475998" cy="259035"/>
          </a:xfrm>
          <a:prstGeom prst="rect">
            <a:avLst/>
          </a:prstGeom>
        </p:spPr>
        <p:txBody>
          <a:bodyPr vert="horz" lIns="0" tIns="40504" rIns="0" bIns="40504" anchor="ctr"/>
          <a:lstStyle>
            <a:lvl1pPr marL="0" indent="0" algn="l">
              <a:lnSpc>
                <a:spcPct val="100000"/>
              </a:lnSpc>
              <a:spcBef>
                <a:spcPts val="0"/>
              </a:spcBef>
              <a:buNone/>
              <a:defRPr sz="1620" b="1" baseline="0">
                <a:solidFill>
                  <a:schemeClr val="bg1"/>
                </a:solidFill>
                <a:latin typeface="Lato Regular"/>
                <a:cs typeface="Lato Regular"/>
              </a:defRPr>
            </a:lvl1pPr>
          </a:lstStyle>
          <a:p>
            <a:pPr lvl="0"/>
            <a:r>
              <a:rPr lang="es-ES_tradnl" dirty="0" smtClean="0"/>
              <a:t>2000</a:t>
            </a:r>
            <a:endParaRPr lang="es-ES_tradnl" dirty="0" smtClean="0"/>
          </a:p>
        </p:txBody>
      </p:sp>
      <p:sp>
        <p:nvSpPr>
          <p:cNvPr id="26" name="Text Placeholder 7"/>
          <p:cNvSpPr>
            <a:spLocks noGrp="1"/>
          </p:cNvSpPr>
          <p:nvPr>
            <p:ph type="body" sz="quarter" idx="74" hasCustomPrompt="1"/>
          </p:nvPr>
        </p:nvSpPr>
        <p:spPr>
          <a:xfrm>
            <a:off x="6911446" y="2636518"/>
            <a:ext cx="1770592"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27" name="Text Placeholder 2"/>
          <p:cNvSpPr>
            <a:spLocks noGrp="1"/>
          </p:cNvSpPr>
          <p:nvPr>
            <p:ph type="body" sz="quarter" idx="75" hasCustomPrompt="1"/>
          </p:nvPr>
        </p:nvSpPr>
        <p:spPr>
          <a:xfrm>
            <a:off x="4748741" y="4008187"/>
            <a:ext cx="1770592" cy="631045"/>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28" name="Text Placeholder 7"/>
          <p:cNvSpPr>
            <a:spLocks noGrp="1"/>
          </p:cNvSpPr>
          <p:nvPr>
            <p:ph type="body" sz="quarter" idx="76" hasCustomPrompt="1"/>
          </p:nvPr>
        </p:nvSpPr>
        <p:spPr>
          <a:xfrm>
            <a:off x="5053536" y="3560197"/>
            <a:ext cx="1475998" cy="259035"/>
          </a:xfrm>
          <a:prstGeom prst="rect">
            <a:avLst/>
          </a:prstGeom>
        </p:spPr>
        <p:txBody>
          <a:bodyPr vert="horz" lIns="0" tIns="40504" rIns="0" bIns="40504" anchor="ctr"/>
          <a:lstStyle>
            <a:lvl1pPr marL="0" indent="0" algn="l">
              <a:lnSpc>
                <a:spcPct val="100000"/>
              </a:lnSpc>
              <a:spcBef>
                <a:spcPts val="0"/>
              </a:spcBef>
              <a:buNone/>
              <a:defRPr sz="1620" b="1" baseline="0">
                <a:solidFill>
                  <a:schemeClr val="bg1"/>
                </a:solidFill>
                <a:latin typeface="Lato Regular"/>
                <a:cs typeface="Lato Regular"/>
              </a:defRPr>
            </a:lvl1pPr>
          </a:lstStyle>
          <a:p>
            <a:pPr lvl="0"/>
            <a:r>
              <a:rPr lang="es-ES_tradnl" dirty="0" smtClean="0"/>
              <a:t>2000</a:t>
            </a:r>
            <a:endParaRPr lang="es-ES_tradnl" dirty="0" smtClean="0"/>
          </a:p>
        </p:txBody>
      </p:sp>
      <p:sp>
        <p:nvSpPr>
          <p:cNvPr id="29" name="Text Placeholder 7"/>
          <p:cNvSpPr>
            <a:spLocks noGrp="1"/>
          </p:cNvSpPr>
          <p:nvPr>
            <p:ph type="body" sz="quarter" idx="77" hasCustomPrompt="1"/>
          </p:nvPr>
        </p:nvSpPr>
        <p:spPr>
          <a:xfrm>
            <a:off x="4748741" y="3823072"/>
            <a:ext cx="1770592"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30" name="Text Placeholder 2"/>
          <p:cNvSpPr>
            <a:spLocks noGrp="1"/>
          </p:cNvSpPr>
          <p:nvPr>
            <p:ph type="body" sz="quarter" idx="78" hasCustomPrompt="1"/>
          </p:nvPr>
        </p:nvSpPr>
        <p:spPr>
          <a:xfrm>
            <a:off x="6911446" y="4008187"/>
            <a:ext cx="1770592" cy="631045"/>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31" name="Text Placeholder 7"/>
          <p:cNvSpPr>
            <a:spLocks noGrp="1"/>
          </p:cNvSpPr>
          <p:nvPr>
            <p:ph type="body" sz="quarter" idx="79" hasCustomPrompt="1"/>
          </p:nvPr>
        </p:nvSpPr>
        <p:spPr>
          <a:xfrm>
            <a:off x="7216241" y="3560197"/>
            <a:ext cx="1475998" cy="259035"/>
          </a:xfrm>
          <a:prstGeom prst="rect">
            <a:avLst/>
          </a:prstGeom>
        </p:spPr>
        <p:txBody>
          <a:bodyPr vert="horz" lIns="0" tIns="40504" rIns="0" bIns="40504" anchor="ctr"/>
          <a:lstStyle>
            <a:lvl1pPr marL="0" indent="0" algn="l">
              <a:lnSpc>
                <a:spcPct val="100000"/>
              </a:lnSpc>
              <a:spcBef>
                <a:spcPts val="0"/>
              </a:spcBef>
              <a:buNone/>
              <a:defRPr sz="1620" b="1" baseline="0">
                <a:solidFill>
                  <a:schemeClr val="bg1"/>
                </a:solidFill>
                <a:latin typeface="Lato Regular"/>
                <a:cs typeface="Lato Regular"/>
              </a:defRPr>
            </a:lvl1pPr>
          </a:lstStyle>
          <a:p>
            <a:pPr lvl="0"/>
            <a:r>
              <a:rPr lang="es-ES_tradnl" dirty="0" smtClean="0"/>
              <a:t>2000</a:t>
            </a:r>
            <a:endParaRPr lang="es-ES_tradnl" dirty="0" smtClean="0"/>
          </a:p>
        </p:txBody>
      </p:sp>
      <p:sp>
        <p:nvSpPr>
          <p:cNvPr id="32" name="Text Placeholder 7"/>
          <p:cNvSpPr>
            <a:spLocks noGrp="1"/>
          </p:cNvSpPr>
          <p:nvPr>
            <p:ph type="body" sz="quarter" idx="80" hasCustomPrompt="1"/>
          </p:nvPr>
        </p:nvSpPr>
        <p:spPr>
          <a:xfrm>
            <a:off x="6911446" y="3823072"/>
            <a:ext cx="1770592"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grpSp>
        <p:nvGrpSpPr>
          <p:cNvPr id="33" name="Group 32"/>
          <p:cNvGrpSpPr/>
          <p:nvPr userDrawn="1"/>
        </p:nvGrpSpPr>
        <p:grpSpPr>
          <a:xfrm>
            <a:off x="75982" y="289155"/>
            <a:ext cx="287999" cy="256629"/>
            <a:chOff x="5270500" y="1460500"/>
            <a:chExt cx="1701800" cy="2705100"/>
          </a:xfrm>
        </p:grpSpPr>
        <p:sp>
          <p:nvSpPr>
            <p:cNvPr id="34" name="Rounded Rectangle 33"/>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ounded Rectangle 34"/>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ounded Rectangle 35"/>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 name="Oval 36"/>
          <p:cNvSpPr>
            <a:spLocks noChangeAspect="1"/>
          </p:cNvSpPr>
          <p:nvPr userDrawn="1"/>
        </p:nvSpPr>
        <p:spPr>
          <a:xfrm flipH="1">
            <a:off x="4748741" y="1176386"/>
            <a:ext cx="216000" cy="194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Oval 37"/>
          <p:cNvSpPr>
            <a:spLocks noChangeAspect="1"/>
          </p:cNvSpPr>
          <p:nvPr userDrawn="1"/>
        </p:nvSpPr>
        <p:spPr>
          <a:xfrm flipH="1">
            <a:off x="6911446" y="1176386"/>
            <a:ext cx="216000" cy="1944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Oval 38"/>
          <p:cNvSpPr>
            <a:spLocks noChangeAspect="1"/>
          </p:cNvSpPr>
          <p:nvPr userDrawn="1"/>
        </p:nvSpPr>
        <p:spPr>
          <a:xfrm flipH="1">
            <a:off x="4748741" y="2381164"/>
            <a:ext cx="216000" cy="1944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p:cNvSpPr>
            <a:spLocks noChangeAspect="1"/>
          </p:cNvSpPr>
          <p:nvPr userDrawn="1"/>
        </p:nvSpPr>
        <p:spPr>
          <a:xfrm flipH="1">
            <a:off x="6911446" y="2381164"/>
            <a:ext cx="216000" cy="1944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p:cNvSpPr>
            <a:spLocks noChangeAspect="1"/>
          </p:cNvSpPr>
          <p:nvPr userDrawn="1"/>
        </p:nvSpPr>
        <p:spPr>
          <a:xfrm flipH="1">
            <a:off x="4748741" y="3571626"/>
            <a:ext cx="216000" cy="19440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Oval 41"/>
          <p:cNvSpPr>
            <a:spLocks noChangeAspect="1"/>
          </p:cNvSpPr>
          <p:nvPr userDrawn="1"/>
        </p:nvSpPr>
        <p:spPr>
          <a:xfrm flipH="1">
            <a:off x="6911446" y="3571626"/>
            <a:ext cx="216000" cy="19440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400"/>
                                        <p:tgtEl>
                                          <p:spTgt spid="5">
                                            <p:txEl>
                                              <p:pRg st="0" end="0"/>
                                            </p:txEl>
                                          </p:spTgt>
                                        </p:tgtEl>
                                      </p:cBhvr>
                                    </p:animEffect>
                                    <p:anim calcmode="lin" valueType="num">
                                      <p:cBhvr>
                                        <p:cTn id="24"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500"/>
                                        <p:tgtEl>
                                          <p:spTgt spid="7">
                                            <p:txEl>
                                              <p:pRg st="0" end="0"/>
                                            </p:txEl>
                                          </p:spTgt>
                                        </p:tgtEl>
                                      </p:cBhvr>
                                    </p:animEffect>
                                    <p:anim calcmode="lin" valueType="num">
                                      <p:cBhvr>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7">
                                            <p:txEl>
                                              <p:pRg st="0" end="0"/>
                                            </p:txEl>
                                          </p:spTgt>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80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500"/>
                                        <p:tgtEl>
                                          <p:spTgt spid="18">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fade">
                                      <p:cBhvr>
                                        <p:cTn id="36" dur="400"/>
                                        <p:tgtEl>
                                          <p:spTgt spid="19">
                                            <p:txEl>
                                              <p:pRg st="0" end="0"/>
                                            </p:txEl>
                                          </p:spTgt>
                                        </p:tgtEl>
                                      </p:cBhvr>
                                    </p:animEffect>
                                    <p:anim calcmode="lin" valueType="num">
                                      <p:cBhvr>
                                        <p:cTn id="37" dur="4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38" dur="400" fill="hold"/>
                                        <p:tgtEl>
                                          <p:spTgt spid="19">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20">
                                            <p:txEl>
                                              <p:pRg st="0" end="0"/>
                                            </p:txEl>
                                          </p:spTgt>
                                        </p:tgtEl>
                                        <p:attrNameLst>
                                          <p:attrName>style.visibility</p:attrName>
                                        </p:attrNameLst>
                                      </p:cBhvr>
                                      <p:to>
                                        <p:strVal val="visible"/>
                                      </p:to>
                                    </p:set>
                                    <p:animEffect transition="in" filter="fade">
                                      <p:cBhvr>
                                        <p:cTn id="41" dur="500"/>
                                        <p:tgtEl>
                                          <p:spTgt spid="20">
                                            <p:txEl>
                                              <p:pRg st="0" end="0"/>
                                            </p:txEl>
                                          </p:spTgt>
                                        </p:tgtEl>
                                      </p:cBhvr>
                                    </p:animEffect>
                                    <p:anim calcmode="lin" valueType="num">
                                      <p:cBhvr>
                                        <p:cTn id="4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0" end="0"/>
                                            </p:txEl>
                                          </p:spTgt>
                                        </p:tgtEl>
                                        <p:attrNameLst>
                                          <p:attrName>ppt_y</p:attrName>
                                        </p:attrNameLst>
                                      </p:cBhvr>
                                      <p:tavLst>
                                        <p:tav tm="0">
                                          <p:val>
                                            <p:strVal val="#ppt_y+.1"/>
                                          </p:val>
                                        </p:tav>
                                        <p:tav tm="100000">
                                          <p:val>
                                            <p:strVal val="#ppt_y"/>
                                          </p:val>
                                        </p:tav>
                                      </p:tavLst>
                                    </p:anim>
                                  </p:childTnLst>
                                </p:cTn>
                              </p:par>
                              <p:par>
                                <p:cTn id="44" presetID="10" presetClass="entr" presetSubtype="0" fill="hold" grpId="0" nodeType="withEffect">
                                  <p:stCondLst>
                                    <p:cond delay="800"/>
                                  </p:stCondLst>
                                  <p:childTnLst>
                                    <p:set>
                                      <p:cBhvr>
                                        <p:cTn id="45" dur="1" fill="hold">
                                          <p:stCondLst>
                                            <p:cond delay="0"/>
                                          </p:stCondLst>
                                        </p:cTn>
                                        <p:tgtEl>
                                          <p:spTgt spid="21">
                                            <p:txEl>
                                              <p:pRg st="0" end="0"/>
                                            </p:txEl>
                                          </p:spTgt>
                                        </p:tgtEl>
                                        <p:attrNameLst>
                                          <p:attrName>style.visibility</p:attrName>
                                        </p:attrNameLst>
                                      </p:cBhvr>
                                      <p:to>
                                        <p:strVal val="visible"/>
                                      </p:to>
                                    </p:set>
                                    <p:animEffect transition="in" filter="fade">
                                      <p:cBhvr>
                                        <p:cTn id="46" dur="500"/>
                                        <p:tgtEl>
                                          <p:spTgt spid="21">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22">
                                            <p:txEl>
                                              <p:pRg st="0" end="0"/>
                                            </p:txEl>
                                          </p:spTgt>
                                        </p:tgtEl>
                                        <p:attrNameLst>
                                          <p:attrName>style.visibility</p:attrName>
                                        </p:attrNameLst>
                                      </p:cBhvr>
                                      <p:to>
                                        <p:strVal val="visible"/>
                                      </p:to>
                                    </p:set>
                                    <p:animEffect transition="in" filter="fade">
                                      <p:cBhvr>
                                        <p:cTn id="49" dur="400"/>
                                        <p:tgtEl>
                                          <p:spTgt spid="22">
                                            <p:txEl>
                                              <p:pRg st="0" end="0"/>
                                            </p:txEl>
                                          </p:spTgt>
                                        </p:tgtEl>
                                      </p:cBhvr>
                                    </p:animEffect>
                                    <p:anim calcmode="lin" valueType="num">
                                      <p:cBhvr>
                                        <p:cTn id="50" dur="4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1" dur="400" fill="hold"/>
                                        <p:tgtEl>
                                          <p:spTgt spid="22">
                                            <p:txEl>
                                              <p:pRg st="0" end="0"/>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00"/>
                                  </p:stCondLst>
                                  <p:childTnLst>
                                    <p:set>
                                      <p:cBhvr>
                                        <p:cTn id="53" dur="1" fill="hold">
                                          <p:stCondLst>
                                            <p:cond delay="0"/>
                                          </p:stCondLst>
                                        </p:cTn>
                                        <p:tgtEl>
                                          <p:spTgt spid="23">
                                            <p:txEl>
                                              <p:pRg st="0" end="0"/>
                                            </p:txEl>
                                          </p:spTgt>
                                        </p:tgtEl>
                                        <p:attrNameLst>
                                          <p:attrName>style.visibility</p:attrName>
                                        </p:attrNameLst>
                                      </p:cBhvr>
                                      <p:to>
                                        <p:strVal val="visible"/>
                                      </p:to>
                                    </p:set>
                                    <p:animEffect transition="in" filter="fade">
                                      <p:cBhvr>
                                        <p:cTn id="54" dur="500"/>
                                        <p:tgtEl>
                                          <p:spTgt spid="23">
                                            <p:txEl>
                                              <p:pRg st="0" end="0"/>
                                            </p:txEl>
                                          </p:spTgt>
                                        </p:tgtEl>
                                      </p:cBhvr>
                                    </p:animEffect>
                                    <p:anim calcmode="lin" valueType="num">
                                      <p:cBhvr>
                                        <p:cTn id="5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56" dur="500" fill="hold"/>
                                        <p:tgtEl>
                                          <p:spTgt spid="23">
                                            <p:txEl>
                                              <p:pRg st="0" end="0"/>
                                            </p:txEl>
                                          </p:spTgt>
                                        </p:tgtEl>
                                        <p:attrNameLst>
                                          <p:attrName>ppt_y</p:attrName>
                                        </p:attrNameLst>
                                      </p:cBhvr>
                                      <p:tavLst>
                                        <p:tav tm="0">
                                          <p:val>
                                            <p:strVal val="#ppt_y+.1"/>
                                          </p:val>
                                        </p:tav>
                                        <p:tav tm="100000">
                                          <p:val>
                                            <p:strVal val="#ppt_y"/>
                                          </p:val>
                                        </p:tav>
                                      </p:tavLst>
                                    </p:anim>
                                  </p:childTnLst>
                                </p:cTn>
                              </p:par>
                              <p:par>
                                <p:cTn id="57" presetID="10" presetClass="entr" presetSubtype="0" fill="hold" grpId="0" nodeType="withEffect">
                                  <p:stCondLst>
                                    <p:cond delay="800"/>
                                  </p:stCondLst>
                                  <p:childTnLst>
                                    <p:set>
                                      <p:cBhvr>
                                        <p:cTn id="58" dur="1" fill="hold">
                                          <p:stCondLst>
                                            <p:cond delay="0"/>
                                          </p:stCondLst>
                                        </p:cTn>
                                        <p:tgtEl>
                                          <p:spTgt spid="24">
                                            <p:txEl>
                                              <p:pRg st="0" end="0"/>
                                            </p:txEl>
                                          </p:spTgt>
                                        </p:tgtEl>
                                        <p:attrNameLst>
                                          <p:attrName>style.visibility</p:attrName>
                                        </p:attrNameLst>
                                      </p:cBhvr>
                                      <p:to>
                                        <p:strVal val="visible"/>
                                      </p:to>
                                    </p:set>
                                    <p:animEffect transition="in" filter="fade">
                                      <p:cBhvr>
                                        <p:cTn id="59" dur="500"/>
                                        <p:tgtEl>
                                          <p:spTgt spid="24">
                                            <p:txEl>
                                              <p:pRg st="0" end="0"/>
                                            </p:txEl>
                                          </p:spTgt>
                                        </p:tgtEl>
                                      </p:cBhvr>
                                    </p:animEffect>
                                  </p:childTnLst>
                                </p:cTn>
                              </p:par>
                              <p:par>
                                <p:cTn id="60" presetID="42" presetClass="entr" presetSubtype="0" fill="hold" grpId="0" nodeType="withEffect">
                                  <p:stCondLst>
                                    <p:cond delay="200"/>
                                  </p:stCondLst>
                                  <p:childTnLst>
                                    <p:set>
                                      <p:cBhvr>
                                        <p:cTn id="61" dur="1" fill="hold">
                                          <p:stCondLst>
                                            <p:cond delay="0"/>
                                          </p:stCondLst>
                                        </p:cTn>
                                        <p:tgtEl>
                                          <p:spTgt spid="25">
                                            <p:txEl>
                                              <p:pRg st="0" end="0"/>
                                            </p:txEl>
                                          </p:spTgt>
                                        </p:tgtEl>
                                        <p:attrNameLst>
                                          <p:attrName>style.visibility</p:attrName>
                                        </p:attrNameLst>
                                      </p:cBhvr>
                                      <p:to>
                                        <p:strVal val="visible"/>
                                      </p:to>
                                    </p:set>
                                    <p:animEffect transition="in" filter="fade">
                                      <p:cBhvr>
                                        <p:cTn id="62" dur="400"/>
                                        <p:tgtEl>
                                          <p:spTgt spid="25">
                                            <p:txEl>
                                              <p:pRg st="0" end="0"/>
                                            </p:txEl>
                                          </p:spTgt>
                                        </p:tgtEl>
                                      </p:cBhvr>
                                    </p:animEffect>
                                    <p:anim calcmode="lin" valueType="num">
                                      <p:cBhvr>
                                        <p:cTn id="63" dur="4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64" dur="400" fill="hold"/>
                                        <p:tgtEl>
                                          <p:spTgt spid="25">
                                            <p:txEl>
                                              <p:pRg st="0" end="0"/>
                                            </p:tx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00"/>
                                  </p:stCondLst>
                                  <p:childTnLst>
                                    <p:set>
                                      <p:cBhvr>
                                        <p:cTn id="66" dur="1" fill="hold">
                                          <p:stCondLst>
                                            <p:cond delay="0"/>
                                          </p:stCondLst>
                                        </p:cTn>
                                        <p:tgtEl>
                                          <p:spTgt spid="26">
                                            <p:txEl>
                                              <p:pRg st="0" end="0"/>
                                            </p:txEl>
                                          </p:spTgt>
                                        </p:tgtEl>
                                        <p:attrNameLst>
                                          <p:attrName>style.visibility</p:attrName>
                                        </p:attrNameLst>
                                      </p:cBhvr>
                                      <p:to>
                                        <p:strVal val="visible"/>
                                      </p:to>
                                    </p:set>
                                    <p:animEffect transition="in" filter="fade">
                                      <p:cBhvr>
                                        <p:cTn id="67" dur="500"/>
                                        <p:tgtEl>
                                          <p:spTgt spid="26">
                                            <p:txEl>
                                              <p:pRg st="0" end="0"/>
                                            </p:txEl>
                                          </p:spTgt>
                                        </p:tgtEl>
                                      </p:cBhvr>
                                    </p:animEffect>
                                    <p:anim calcmode="lin" valueType="num">
                                      <p:cBhvr>
                                        <p:cTn id="68"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69" dur="500" fill="hold"/>
                                        <p:tgtEl>
                                          <p:spTgt spid="26">
                                            <p:txEl>
                                              <p:pRg st="0" end="0"/>
                                            </p:txEl>
                                          </p:spTgt>
                                        </p:tgtEl>
                                        <p:attrNameLst>
                                          <p:attrName>ppt_y</p:attrName>
                                        </p:attrNameLst>
                                      </p:cBhvr>
                                      <p:tavLst>
                                        <p:tav tm="0">
                                          <p:val>
                                            <p:strVal val="#ppt_y+.1"/>
                                          </p:val>
                                        </p:tav>
                                        <p:tav tm="100000">
                                          <p:val>
                                            <p:strVal val="#ppt_y"/>
                                          </p:val>
                                        </p:tav>
                                      </p:tavLst>
                                    </p:anim>
                                  </p:childTnLst>
                                </p:cTn>
                              </p:par>
                              <p:par>
                                <p:cTn id="70" presetID="10" presetClass="entr" presetSubtype="0" fill="hold" grpId="0" nodeType="withEffect">
                                  <p:stCondLst>
                                    <p:cond delay="800"/>
                                  </p:stCondLst>
                                  <p:childTnLst>
                                    <p:set>
                                      <p:cBhvr>
                                        <p:cTn id="71" dur="1" fill="hold">
                                          <p:stCondLst>
                                            <p:cond delay="0"/>
                                          </p:stCondLst>
                                        </p:cTn>
                                        <p:tgtEl>
                                          <p:spTgt spid="27">
                                            <p:txEl>
                                              <p:pRg st="0" end="0"/>
                                            </p:txEl>
                                          </p:spTgt>
                                        </p:tgtEl>
                                        <p:attrNameLst>
                                          <p:attrName>style.visibility</p:attrName>
                                        </p:attrNameLst>
                                      </p:cBhvr>
                                      <p:to>
                                        <p:strVal val="visible"/>
                                      </p:to>
                                    </p:set>
                                    <p:animEffect transition="in" filter="fade">
                                      <p:cBhvr>
                                        <p:cTn id="72" dur="500"/>
                                        <p:tgtEl>
                                          <p:spTgt spid="27">
                                            <p:txEl>
                                              <p:pRg st="0" end="0"/>
                                            </p:txEl>
                                          </p:spTgt>
                                        </p:tgtEl>
                                      </p:cBhvr>
                                    </p:animEffect>
                                  </p:childTnLst>
                                </p:cTn>
                              </p:par>
                              <p:par>
                                <p:cTn id="73" presetID="42" presetClass="entr" presetSubtype="0" fill="hold" grpId="0" nodeType="withEffect">
                                  <p:stCondLst>
                                    <p:cond delay="200"/>
                                  </p:stCondLst>
                                  <p:childTnLst>
                                    <p:set>
                                      <p:cBhvr>
                                        <p:cTn id="74" dur="1" fill="hold">
                                          <p:stCondLst>
                                            <p:cond delay="0"/>
                                          </p:stCondLst>
                                        </p:cTn>
                                        <p:tgtEl>
                                          <p:spTgt spid="28">
                                            <p:txEl>
                                              <p:pRg st="0" end="0"/>
                                            </p:txEl>
                                          </p:spTgt>
                                        </p:tgtEl>
                                        <p:attrNameLst>
                                          <p:attrName>style.visibility</p:attrName>
                                        </p:attrNameLst>
                                      </p:cBhvr>
                                      <p:to>
                                        <p:strVal val="visible"/>
                                      </p:to>
                                    </p:set>
                                    <p:animEffect transition="in" filter="fade">
                                      <p:cBhvr>
                                        <p:cTn id="75" dur="400"/>
                                        <p:tgtEl>
                                          <p:spTgt spid="28">
                                            <p:txEl>
                                              <p:pRg st="0" end="0"/>
                                            </p:txEl>
                                          </p:spTgt>
                                        </p:tgtEl>
                                      </p:cBhvr>
                                    </p:animEffect>
                                    <p:anim calcmode="lin" valueType="num">
                                      <p:cBhvr>
                                        <p:cTn id="76" dur="4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77" dur="400" fill="hold"/>
                                        <p:tgtEl>
                                          <p:spTgt spid="28">
                                            <p:txEl>
                                              <p:pRg st="0" end="0"/>
                                            </p:txEl>
                                          </p:spTgt>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00"/>
                                  </p:stCondLst>
                                  <p:childTnLst>
                                    <p:set>
                                      <p:cBhvr>
                                        <p:cTn id="79" dur="1" fill="hold">
                                          <p:stCondLst>
                                            <p:cond delay="0"/>
                                          </p:stCondLst>
                                        </p:cTn>
                                        <p:tgtEl>
                                          <p:spTgt spid="29">
                                            <p:txEl>
                                              <p:pRg st="0" end="0"/>
                                            </p:txEl>
                                          </p:spTgt>
                                        </p:tgtEl>
                                        <p:attrNameLst>
                                          <p:attrName>style.visibility</p:attrName>
                                        </p:attrNameLst>
                                      </p:cBhvr>
                                      <p:to>
                                        <p:strVal val="visible"/>
                                      </p:to>
                                    </p:set>
                                    <p:animEffect transition="in" filter="fade">
                                      <p:cBhvr>
                                        <p:cTn id="80" dur="500"/>
                                        <p:tgtEl>
                                          <p:spTgt spid="29">
                                            <p:txEl>
                                              <p:pRg st="0" end="0"/>
                                            </p:txEl>
                                          </p:spTgt>
                                        </p:tgtEl>
                                      </p:cBhvr>
                                    </p:animEffect>
                                    <p:anim calcmode="lin" valueType="num">
                                      <p:cBhvr>
                                        <p:cTn id="8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82" dur="500" fill="hold"/>
                                        <p:tgtEl>
                                          <p:spTgt spid="29">
                                            <p:txEl>
                                              <p:pRg st="0" end="0"/>
                                            </p:txEl>
                                          </p:spTgt>
                                        </p:tgtEl>
                                        <p:attrNameLst>
                                          <p:attrName>ppt_y</p:attrName>
                                        </p:attrNameLst>
                                      </p:cBhvr>
                                      <p:tavLst>
                                        <p:tav tm="0">
                                          <p:val>
                                            <p:strVal val="#ppt_y+.1"/>
                                          </p:val>
                                        </p:tav>
                                        <p:tav tm="100000">
                                          <p:val>
                                            <p:strVal val="#ppt_y"/>
                                          </p:val>
                                        </p:tav>
                                      </p:tavLst>
                                    </p:anim>
                                  </p:childTnLst>
                                </p:cTn>
                              </p:par>
                              <p:par>
                                <p:cTn id="83" presetID="10" presetClass="entr" presetSubtype="0" fill="hold" grpId="0" nodeType="withEffect">
                                  <p:stCondLst>
                                    <p:cond delay="800"/>
                                  </p:stCondLst>
                                  <p:childTnLst>
                                    <p:set>
                                      <p:cBhvr>
                                        <p:cTn id="84" dur="1" fill="hold">
                                          <p:stCondLst>
                                            <p:cond delay="0"/>
                                          </p:stCondLst>
                                        </p:cTn>
                                        <p:tgtEl>
                                          <p:spTgt spid="30">
                                            <p:txEl>
                                              <p:pRg st="0" end="0"/>
                                            </p:txEl>
                                          </p:spTgt>
                                        </p:tgtEl>
                                        <p:attrNameLst>
                                          <p:attrName>style.visibility</p:attrName>
                                        </p:attrNameLst>
                                      </p:cBhvr>
                                      <p:to>
                                        <p:strVal val="visible"/>
                                      </p:to>
                                    </p:set>
                                    <p:animEffect transition="in" filter="fade">
                                      <p:cBhvr>
                                        <p:cTn id="85" dur="500"/>
                                        <p:tgtEl>
                                          <p:spTgt spid="30">
                                            <p:txEl>
                                              <p:pRg st="0" end="0"/>
                                            </p:txEl>
                                          </p:spTgt>
                                        </p:tgtEl>
                                      </p:cBhvr>
                                    </p:animEffect>
                                  </p:childTnLst>
                                </p:cTn>
                              </p:par>
                              <p:par>
                                <p:cTn id="86" presetID="42" presetClass="entr" presetSubtype="0" fill="hold" grpId="0" nodeType="withEffect">
                                  <p:stCondLst>
                                    <p:cond delay="200"/>
                                  </p:stCondLst>
                                  <p:childTnLst>
                                    <p:set>
                                      <p:cBhvr>
                                        <p:cTn id="87" dur="1" fill="hold">
                                          <p:stCondLst>
                                            <p:cond delay="0"/>
                                          </p:stCondLst>
                                        </p:cTn>
                                        <p:tgtEl>
                                          <p:spTgt spid="31">
                                            <p:txEl>
                                              <p:pRg st="0" end="0"/>
                                            </p:txEl>
                                          </p:spTgt>
                                        </p:tgtEl>
                                        <p:attrNameLst>
                                          <p:attrName>style.visibility</p:attrName>
                                        </p:attrNameLst>
                                      </p:cBhvr>
                                      <p:to>
                                        <p:strVal val="visible"/>
                                      </p:to>
                                    </p:set>
                                    <p:animEffect transition="in" filter="fade">
                                      <p:cBhvr>
                                        <p:cTn id="88" dur="400"/>
                                        <p:tgtEl>
                                          <p:spTgt spid="31">
                                            <p:txEl>
                                              <p:pRg st="0" end="0"/>
                                            </p:txEl>
                                          </p:spTgt>
                                        </p:tgtEl>
                                      </p:cBhvr>
                                    </p:animEffect>
                                    <p:anim calcmode="lin" valueType="num">
                                      <p:cBhvr>
                                        <p:cTn id="89" dur="4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90" dur="400" fill="hold"/>
                                        <p:tgtEl>
                                          <p:spTgt spid="31">
                                            <p:txEl>
                                              <p:pRg st="0" end="0"/>
                                            </p:txEl>
                                          </p:spTgt>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200"/>
                                  </p:stCondLst>
                                  <p:childTnLst>
                                    <p:set>
                                      <p:cBhvr>
                                        <p:cTn id="92" dur="1" fill="hold">
                                          <p:stCondLst>
                                            <p:cond delay="0"/>
                                          </p:stCondLst>
                                        </p:cTn>
                                        <p:tgtEl>
                                          <p:spTgt spid="32">
                                            <p:txEl>
                                              <p:pRg st="0" end="0"/>
                                            </p:txEl>
                                          </p:spTgt>
                                        </p:tgtEl>
                                        <p:attrNameLst>
                                          <p:attrName>style.visibility</p:attrName>
                                        </p:attrNameLst>
                                      </p:cBhvr>
                                      <p:to>
                                        <p:strVal val="visible"/>
                                      </p:to>
                                    </p:set>
                                    <p:animEffect transition="in" filter="fade">
                                      <p:cBhvr>
                                        <p:cTn id="93" dur="500"/>
                                        <p:tgtEl>
                                          <p:spTgt spid="32">
                                            <p:txEl>
                                              <p:pRg st="0" end="0"/>
                                            </p:txEl>
                                          </p:spTgt>
                                        </p:tgtEl>
                                      </p:cBhvr>
                                    </p:animEffect>
                                    <p:anim calcmode="lin" valueType="num">
                                      <p:cBhvr>
                                        <p:cTn id="94"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95" dur="5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96" fill="hold">
                            <p:stCondLst>
                              <p:cond delay="500"/>
                            </p:stCondLst>
                            <p:childTnLst>
                              <p:par>
                                <p:cTn id="97" presetID="53" presetClass="entr" presetSubtype="16"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200" fill="hold"/>
                                        <p:tgtEl>
                                          <p:spTgt spid="37"/>
                                        </p:tgtEl>
                                        <p:attrNameLst>
                                          <p:attrName>ppt_w</p:attrName>
                                        </p:attrNameLst>
                                      </p:cBhvr>
                                      <p:tavLst>
                                        <p:tav tm="0">
                                          <p:val>
                                            <p:fltVal val="0"/>
                                          </p:val>
                                        </p:tav>
                                        <p:tav tm="100000">
                                          <p:val>
                                            <p:strVal val="#ppt_w"/>
                                          </p:val>
                                        </p:tav>
                                      </p:tavLst>
                                    </p:anim>
                                    <p:anim calcmode="lin" valueType="num">
                                      <p:cBhvr>
                                        <p:cTn id="100" dur="200" fill="hold"/>
                                        <p:tgtEl>
                                          <p:spTgt spid="37"/>
                                        </p:tgtEl>
                                        <p:attrNameLst>
                                          <p:attrName>ppt_h</p:attrName>
                                        </p:attrNameLst>
                                      </p:cBhvr>
                                      <p:tavLst>
                                        <p:tav tm="0">
                                          <p:val>
                                            <p:fltVal val="0"/>
                                          </p:val>
                                        </p:tav>
                                        <p:tav tm="100000">
                                          <p:val>
                                            <p:strVal val="#ppt_h"/>
                                          </p:val>
                                        </p:tav>
                                      </p:tavLst>
                                    </p:anim>
                                    <p:animEffect transition="in" filter="fade">
                                      <p:cBhvr>
                                        <p:cTn id="101" dur="200"/>
                                        <p:tgtEl>
                                          <p:spTgt spid="37"/>
                                        </p:tgtEl>
                                      </p:cBhvr>
                                    </p:animEffect>
                                  </p:childTnLst>
                                </p:cTn>
                              </p:par>
                            </p:childTnLst>
                          </p:cTn>
                        </p:par>
                        <p:par>
                          <p:cTn id="102" fill="hold">
                            <p:stCondLst>
                              <p:cond delay="1000"/>
                            </p:stCondLst>
                            <p:childTnLst>
                              <p:par>
                                <p:cTn id="103" presetID="53" presetClass="entr" presetSubtype="16" fill="hold" grpId="0" nodeType="afterEffect">
                                  <p:stCondLst>
                                    <p:cond delay="0"/>
                                  </p:stCondLst>
                                  <p:childTnLst>
                                    <p:set>
                                      <p:cBhvr>
                                        <p:cTn id="104" dur="1" fill="hold">
                                          <p:stCondLst>
                                            <p:cond delay="0"/>
                                          </p:stCondLst>
                                        </p:cTn>
                                        <p:tgtEl>
                                          <p:spTgt spid="38"/>
                                        </p:tgtEl>
                                        <p:attrNameLst>
                                          <p:attrName>style.visibility</p:attrName>
                                        </p:attrNameLst>
                                      </p:cBhvr>
                                      <p:to>
                                        <p:strVal val="visible"/>
                                      </p:to>
                                    </p:set>
                                    <p:anim calcmode="lin" valueType="num">
                                      <p:cBhvr>
                                        <p:cTn id="105" dur="200" fill="hold"/>
                                        <p:tgtEl>
                                          <p:spTgt spid="38"/>
                                        </p:tgtEl>
                                        <p:attrNameLst>
                                          <p:attrName>ppt_w</p:attrName>
                                        </p:attrNameLst>
                                      </p:cBhvr>
                                      <p:tavLst>
                                        <p:tav tm="0">
                                          <p:val>
                                            <p:fltVal val="0"/>
                                          </p:val>
                                        </p:tav>
                                        <p:tav tm="100000">
                                          <p:val>
                                            <p:strVal val="#ppt_w"/>
                                          </p:val>
                                        </p:tav>
                                      </p:tavLst>
                                    </p:anim>
                                    <p:anim calcmode="lin" valueType="num">
                                      <p:cBhvr>
                                        <p:cTn id="106" dur="200" fill="hold"/>
                                        <p:tgtEl>
                                          <p:spTgt spid="38"/>
                                        </p:tgtEl>
                                        <p:attrNameLst>
                                          <p:attrName>ppt_h</p:attrName>
                                        </p:attrNameLst>
                                      </p:cBhvr>
                                      <p:tavLst>
                                        <p:tav tm="0">
                                          <p:val>
                                            <p:fltVal val="0"/>
                                          </p:val>
                                        </p:tav>
                                        <p:tav tm="100000">
                                          <p:val>
                                            <p:strVal val="#ppt_h"/>
                                          </p:val>
                                        </p:tav>
                                      </p:tavLst>
                                    </p:anim>
                                    <p:animEffect transition="in" filter="fade">
                                      <p:cBhvr>
                                        <p:cTn id="107" dur="200"/>
                                        <p:tgtEl>
                                          <p:spTgt spid="38"/>
                                        </p:tgtEl>
                                      </p:cBhvr>
                                    </p:animEffect>
                                  </p:childTnLst>
                                </p:cTn>
                              </p:par>
                            </p:childTnLst>
                          </p:cTn>
                        </p:par>
                        <p:par>
                          <p:cTn id="108" fill="hold">
                            <p:stCondLst>
                              <p:cond delay="1500"/>
                            </p:stCondLst>
                            <p:childTnLst>
                              <p:par>
                                <p:cTn id="109" presetID="53" presetClass="entr" presetSubtype="16" fill="hold" grpId="0" nodeType="afterEffect">
                                  <p:stCondLst>
                                    <p:cond delay="0"/>
                                  </p:stCondLst>
                                  <p:childTnLst>
                                    <p:set>
                                      <p:cBhvr>
                                        <p:cTn id="110" dur="1" fill="hold">
                                          <p:stCondLst>
                                            <p:cond delay="0"/>
                                          </p:stCondLst>
                                        </p:cTn>
                                        <p:tgtEl>
                                          <p:spTgt spid="39"/>
                                        </p:tgtEl>
                                        <p:attrNameLst>
                                          <p:attrName>style.visibility</p:attrName>
                                        </p:attrNameLst>
                                      </p:cBhvr>
                                      <p:to>
                                        <p:strVal val="visible"/>
                                      </p:to>
                                    </p:set>
                                    <p:anim calcmode="lin" valueType="num">
                                      <p:cBhvr>
                                        <p:cTn id="111" dur="200" fill="hold"/>
                                        <p:tgtEl>
                                          <p:spTgt spid="39"/>
                                        </p:tgtEl>
                                        <p:attrNameLst>
                                          <p:attrName>ppt_w</p:attrName>
                                        </p:attrNameLst>
                                      </p:cBhvr>
                                      <p:tavLst>
                                        <p:tav tm="0">
                                          <p:val>
                                            <p:fltVal val="0"/>
                                          </p:val>
                                        </p:tav>
                                        <p:tav tm="100000">
                                          <p:val>
                                            <p:strVal val="#ppt_w"/>
                                          </p:val>
                                        </p:tav>
                                      </p:tavLst>
                                    </p:anim>
                                    <p:anim calcmode="lin" valueType="num">
                                      <p:cBhvr>
                                        <p:cTn id="112" dur="200" fill="hold"/>
                                        <p:tgtEl>
                                          <p:spTgt spid="39"/>
                                        </p:tgtEl>
                                        <p:attrNameLst>
                                          <p:attrName>ppt_h</p:attrName>
                                        </p:attrNameLst>
                                      </p:cBhvr>
                                      <p:tavLst>
                                        <p:tav tm="0">
                                          <p:val>
                                            <p:fltVal val="0"/>
                                          </p:val>
                                        </p:tav>
                                        <p:tav tm="100000">
                                          <p:val>
                                            <p:strVal val="#ppt_h"/>
                                          </p:val>
                                        </p:tav>
                                      </p:tavLst>
                                    </p:anim>
                                    <p:animEffect transition="in" filter="fade">
                                      <p:cBhvr>
                                        <p:cTn id="113" dur="200"/>
                                        <p:tgtEl>
                                          <p:spTgt spid="39"/>
                                        </p:tgtEl>
                                      </p:cBhvr>
                                    </p:animEffect>
                                  </p:childTnLst>
                                </p:cTn>
                              </p:par>
                            </p:childTnLst>
                          </p:cTn>
                        </p:par>
                        <p:par>
                          <p:cTn id="114" fill="hold">
                            <p:stCondLst>
                              <p:cond delay="2000"/>
                            </p:stCondLst>
                            <p:childTnLst>
                              <p:par>
                                <p:cTn id="115" presetID="53" presetClass="entr" presetSubtype="16"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p:cTn id="117" dur="200" fill="hold"/>
                                        <p:tgtEl>
                                          <p:spTgt spid="40"/>
                                        </p:tgtEl>
                                        <p:attrNameLst>
                                          <p:attrName>ppt_w</p:attrName>
                                        </p:attrNameLst>
                                      </p:cBhvr>
                                      <p:tavLst>
                                        <p:tav tm="0">
                                          <p:val>
                                            <p:fltVal val="0"/>
                                          </p:val>
                                        </p:tav>
                                        <p:tav tm="100000">
                                          <p:val>
                                            <p:strVal val="#ppt_w"/>
                                          </p:val>
                                        </p:tav>
                                      </p:tavLst>
                                    </p:anim>
                                    <p:anim calcmode="lin" valueType="num">
                                      <p:cBhvr>
                                        <p:cTn id="118" dur="200" fill="hold"/>
                                        <p:tgtEl>
                                          <p:spTgt spid="40"/>
                                        </p:tgtEl>
                                        <p:attrNameLst>
                                          <p:attrName>ppt_h</p:attrName>
                                        </p:attrNameLst>
                                      </p:cBhvr>
                                      <p:tavLst>
                                        <p:tav tm="0">
                                          <p:val>
                                            <p:fltVal val="0"/>
                                          </p:val>
                                        </p:tav>
                                        <p:tav tm="100000">
                                          <p:val>
                                            <p:strVal val="#ppt_h"/>
                                          </p:val>
                                        </p:tav>
                                      </p:tavLst>
                                    </p:anim>
                                    <p:animEffect transition="in" filter="fade">
                                      <p:cBhvr>
                                        <p:cTn id="119" dur="200"/>
                                        <p:tgtEl>
                                          <p:spTgt spid="40"/>
                                        </p:tgtEl>
                                      </p:cBhvr>
                                    </p:animEffect>
                                  </p:childTnLst>
                                </p:cTn>
                              </p:par>
                            </p:childTnLst>
                          </p:cTn>
                        </p:par>
                        <p:par>
                          <p:cTn id="120" fill="hold">
                            <p:stCondLst>
                              <p:cond delay="2500"/>
                            </p:stCondLst>
                            <p:childTnLst>
                              <p:par>
                                <p:cTn id="121" presetID="53" presetClass="entr" presetSubtype="16" fill="hold" grpId="0" nodeType="afterEffect">
                                  <p:stCondLst>
                                    <p:cond delay="0"/>
                                  </p:stCondLst>
                                  <p:childTnLst>
                                    <p:set>
                                      <p:cBhvr>
                                        <p:cTn id="122" dur="1" fill="hold">
                                          <p:stCondLst>
                                            <p:cond delay="0"/>
                                          </p:stCondLst>
                                        </p:cTn>
                                        <p:tgtEl>
                                          <p:spTgt spid="41"/>
                                        </p:tgtEl>
                                        <p:attrNameLst>
                                          <p:attrName>style.visibility</p:attrName>
                                        </p:attrNameLst>
                                      </p:cBhvr>
                                      <p:to>
                                        <p:strVal val="visible"/>
                                      </p:to>
                                    </p:set>
                                    <p:anim calcmode="lin" valueType="num">
                                      <p:cBhvr>
                                        <p:cTn id="123" dur="200" fill="hold"/>
                                        <p:tgtEl>
                                          <p:spTgt spid="41"/>
                                        </p:tgtEl>
                                        <p:attrNameLst>
                                          <p:attrName>ppt_w</p:attrName>
                                        </p:attrNameLst>
                                      </p:cBhvr>
                                      <p:tavLst>
                                        <p:tav tm="0">
                                          <p:val>
                                            <p:fltVal val="0"/>
                                          </p:val>
                                        </p:tav>
                                        <p:tav tm="100000">
                                          <p:val>
                                            <p:strVal val="#ppt_w"/>
                                          </p:val>
                                        </p:tav>
                                      </p:tavLst>
                                    </p:anim>
                                    <p:anim calcmode="lin" valueType="num">
                                      <p:cBhvr>
                                        <p:cTn id="124" dur="200" fill="hold"/>
                                        <p:tgtEl>
                                          <p:spTgt spid="41"/>
                                        </p:tgtEl>
                                        <p:attrNameLst>
                                          <p:attrName>ppt_h</p:attrName>
                                        </p:attrNameLst>
                                      </p:cBhvr>
                                      <p:tavLst>
                                        <p:tav tm="0">
                                          <p:val>
                                            <p:fltVal val="0"/>
                                          </p:val>
                                        </p:tav>
                                        <p:tav tm="100000">
                                          <p:val>
                                            <p:strVal val="#ppt_h"/>
                                          </p:val>
                                        </p:tav>
                                      </p:tavLst>
                                    </p:anim>
                                    <p:animEffect transition="in" filter="fade">
                                      <p:cBhvr>
                                        <p:cTn id="125" dur="200"/>
                                        <p:tgtEl>
                                          <p:spTgt spid="41"/>
                                        </p:tgtEl>
                                      </p:cBhvr>
                                    </p:animEffect>
                                  </p:childTnLst>
                                </p:cTn>
                              </p:par>
                            </p:childTnLst>
                          </p:cTn>
                        </p:par>
                        <p:par>
                          <p:cTn id="126" fill="hold">
                            <p:stCondLst>
                              <p:cond delay="3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200" fill="hold"/>
                                        <p:tgtEl>
                                          <p:spTgt spid="42"/>
                                        </p:tgtEl>
                                        <p:attrNameLst>
                                          <p:attrName>ppt_w</p:attrName>
                                        </p:attrNameLst>
                                      </p:cBhvr>
                                      <p:tavLst>
                                        <p:tav tm="0">
                                          <p:val>
                                            <p:fltVal val="0"/>
                                          </p:val>
                                        </p:tav>
                                        <p:tav tm="100000">
                                          <p:val>
                                            <p:strVal val="#ppt_w"/>
                                          </p:val>
                                        </p:tav>
                                      </p:tavLst>
                                    </p:anim>
                                    <p:anim calcmode="lin" valueType="num">
                                      <p:cBhvr>
                                        <p:cTn id="130" dur="200" fill="hold"/>
                                        <p:tgtEl>
                                          <p:spTgt spid="42"/>
                                        </p:tgtEl>
                                        <p:attrNameLst>
                                          <p:attrName>ppt_h</p:attrName>
                                        </p:attrNameLst>
                                      </p:cBhvr>
                                      <p:tavLst>
                                        <p:tav tm="0">
                                          <p:val>
                                            <p:fltVal val="0"/>
                                          </p:val>
                                        </p:tav>
                                        <p:tav tm="100000">
                                          <p:val>
                                            <p:strVal val="#ppt_h"/>
                                          </p:val>
                                        </p:tav>
                                      </p:tavLst>
                                    </p:anim>
                                    <p:animEffect transition="in" filter="fade">
                                      <p:cBhvr>
                                        <p:cTn id="131" dur="2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0" presetClass="entr" presetSubtype="0" fill="hold" nodeType="withEffect">
                  <p:stCondLst>
                    <p:cond delay="8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42" presetClass="entr" presetSubtype="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anim calcmode="lin" valueType="num">
                      <p:cBhvr>
                        <p:cTn dur="500" fill="hold"/>
                        <p:tgtEl>
                          <p:spTgt spid="7"/>
                        </p:tgtEl>
                        <p:attrNameLst>
                          <p:attrName>ppt_x</p:attrName>
                        </p:attrNameLst>
                      </p:cBhvr>
                      <p:tavLst>
                        <p:tav tm="0">
                          <p:val>
                            <p:strVal val="#ppt_x"/>
                          </p:val>
                        </p:tav>
                        <p:tav tm="100000">
                          <p:val>
                            <p:strVal val="#ppt_x"/>
                          </p:val>
                        </p:tav>
                      </p:tavLst>
                    </p:anim>
                    <p:anim calcmode="lin" valueType="num">
                      <p:cBhvr>
                        <p:cTn dur="500" fill="hold"/>
                        <p:tgtEl>
                          <p:spTgt spid="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42" presetClass="entr" presetSubtype="0"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Effect transition="in" filter="fade">
                      <p:cBhvr>
                        <p:cTn dur="400"/>
                        <p:tgtEl>
                          <p:spTgt spid="19"/>
                        </p:tgtEl>
                      </p:cBhvr>
                    </p:animEffect>
                    <p:anim calcmode="lin" valueType="num">
                      <p:cBhvr>
                        <p:cTn dur="400" fill="hold"/>
                        <p:tgtEl>
                          <p:spTgt spid="19"/>
                        </p:tgtEl>
                        <p:attrNameLst>
                          <p:attrName>ppt_x</p:attrName>
                        </p:attrNameLst>
                      </p:cBhvr>
                      <p:tavLst>
                        <p:tav tm="0">
                          <p:val>
                            <p:strVal val="#ppt_x"/>
                          </p:val>
                        </p:tav>
                        <p:tav tm="100000">
                          <p:val>
                            <p:strVal val="#ppt_x"/>
                          </p:val>
                        </p:tav>
                      </p:tavLst>
                    </p:anim>
                    <p:anim calcmode="lin" valueType="num">
                      <p:cBhvr>
                        <p:cTn dur="400" fill="hold"/>
                        <p:tgtEl>
                          <p:spTgt spid="19"/>
                        </p:tgtEl>
                        <p:attrNameLst>
                          <p:attrName>ppt_y</p:attrName>
                        </p:attrNameLst>
                      </p:cBhvr>
                      <p:tavLst>
                        <p:tav tm="0">
                          <p:val>
                            <p:strVal val="#ppt_y+.1"/>
                          </p:val>
                        </p:tav>
                        <p:tav tm="100000">
                          <p:val>
                            <p:strVal val="#ppt_y"/>
                          </p:val>
                        </p:tav>
                      </p:tavLst>
                    </p:anim>
                  </p:childTnLst>
                </p:cTn>
              </p:par>
            </p:tnLst>
          </p:tmpl>
        </p:tmplLst>
      </p:bldP>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anim calcmode="lin" valueType="num">
                      <p:cBhvr>
                        <p:cTn dur="500" fill="hold"/>
                        <p:tgtEl>
                          <p:spTgt spid="20"/>
                        </p:tgtEl>
                        <p:attrNameLst>
                          <p:attrName>ppt_x</p:attrName>
                        </p:attrNameLst>
                      </p:cBhvr>
                      <p:tavLst>
                        <p:tav tm="0">
                          <p:val>
                            <p:strVal val="#ppt_x"/>
                          </p:val>
                        </p:tav>
                        <p:tav tm="100000">
                          <p:val>
                            <p:strVal val="#ppt_x"/>
                          </p:val>
                        </p:tav>
                      </p:tavLst>
                    </p:anim>
                    <p:anim calcmode="lin" valueType="num">
                      <p:cBhvr>
                        <p:cTn dur="5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10" presetClass="entr" presetSubtype="0" fill="hold" nodeType="withEffect">
                  <p:stCondLst>
                    <p:cond delay="8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42" presetClass="entr" presetSubtype="0"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Effect transition="in" filter="fade">
                      <p:cBhvr>
                        <p:cTn dur="400"/>
                        <p:tgtEl>
                          <p:spTgt spid="22"/>
                        </p:tgtEl>
                      </p:cBhvr>
                    </p:animEffect>
                    <p:anim calcmode="lin" valueType="num">
                      <p:cBhvr>
                        <p:cTn dur="400" fill="hold"/>
                        <p:tgtEl>
                          <p:spTgt spid="22"/>
                        </p:tgtEl>
                        <p:attrNameLst>
                          <p:attrName>ppt_x</p:attrName>
                        </p:attrNameLst>
                      </p:cBhvr>
                      <p:tavLst>
                        <p:tav tm="0">
                          <p:val>
                            <p:strVal val="#ppt_x"/>
                          </p:val>
                        </p:tav>
                        <p:tav tm="100000">
                          <p:val>
                            <p:strVal val="#ppt_x"/>
                          </p:val>
                        </p:tav>
                      </p:tavLst>
                    </p:anim>
                    <p:anim calcmode="lin" valueType="num">
                      <p:cBhvr>
                        <p:cTn dur="400" fill="hold"/>
                        <p:tgtEl>
                          <p:spTgt spid="22"/>
                        </p:tgtEl>
                        <p:attrNameLst>
                          <p:attrName>ppt_y</p:attrName>
                        </p:attrNameLst>
                      </p:cBhvr>
                      <p:tavLst>
                        <p:tav tm="0">
                          <p:val>
                            <p:strVal val="#ppt_y+.1"/>
                          </p:val>
                        </p:tav>
                        <p:tav tm="100000">
                          <p:val>
                            <p:strVal val="#ppt_y"/>
                          </p:val>
                        </p:tav>
                      </p:tavLst>
                    </p:anim>
                  </p:childTnLst>
                </p:cTn>
              </p:par>
            </p:tnLst>
          </p:tmpl>
        </p:tmplLst>
      </p:bldP>
      <p:bldP spid="23" grpId="0" build="p">
        <p:tmplLst>
          <p:tmpl lvl="1">
            <p:tnLst>
              <p:par>
                <p:cTn presetID="42" presetClass="entr" presetSubtype="0"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anim calcmode="lin" valueType="num">
                      <p:cBhvr>
                        <p:cTn dur="500" fill="hold"/>
                        <p:tgtEl>
                          <p:spTgt spid="23"/>
                        </p:tgtEl>
                        <p:attrNameLst>
                          <p:attrName>ppt_x</p:attrName>
                        </p:attrNameLst>
                      </p:cBhvr>
                      <p:tavLst>
                        <p:tav tm="0">
                          <p:val>
                            <p:strVal val="#ppt_x"/>
                          </p:val>
                        </p:tav>
                        <p:tav tm="100000">
                          <p:val>
                            <p:strVal val="#ppt_x"/>
                          </p:val>
                        </p:tav>
                      </p:tavLst>
                    </p:anim>
                    <p:anim calcmode="lin" valueType="num">
                      <p:cBhvr>
                        <p:cTn dur="500" fill="hold"/>
                        <p:tgtEl>
                          <p:spTgt spid="23"/>
                        </p:tgtEl>
                        <p:attrNameLst>
                          <p:attrName>ppt_y</p:attrName>
                        </p:attrNameLst>
                      </p:cBhvr>
                      <p:tavLst>
                        <p:tav tm="0">
                          <p:val>
                            <p:strVal val="#ppt_y+.1"/>
                          </p:val>
                        </p:tav>
                        <p:tav tm="100000">
                          <p:val>
                            <p:strVal val="#ppt_y"/>
                          </p:val>
                        </p:tav>
                      </p:tavLst>
                    </p:anim>
                  </p:childTnLst>
                </p:cTn>
              </p:par>
            </p:tnLst>
          </p:tmpl>
        </p:tmplLst>
      </p:bldP>
      <p:bldP spid="24" grpId="0" build="p">
        <p:tmplLst>
          <p:tmpl lvl="1">
            <p:tnLst>
              <p:par>
                <p:cTn presetID="10" presetClass="entr" presetSubtype="0" fill="hold" nodeType="withEffect">
                  <p:stCondLst>
                    <p:cond delay="8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42" presetClass="entr" presetSubtype="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fade">
                      <p:cBhvr>
                        <p:cTn dur="400"/>
                        <p:tgtEl>
                          <p:spTgt spid="25"/>
                        </p:tgtEl>
                      </p:cBhvr>
                    </p:animEffect>
                    <p:anim calcmode="lin" valueType="num">
                      <p:cBhvr>
                        <p:cTn dur="400" fill="hold"/>
                        <p:tgtEl>
                          <p:spTgt spid="25"/>
                        </p:tgtEl>
                        <p:attrNameLst>
                          <p:attrName>ppt_x</p:attrName>
                        </p:attrNameLst>
                      </p:cBhvr>
                      <p:tavLst>
                        <p:tav tm="0">
                          <p:val>
                            <p:strVal val="#ppt_x"/>
                          </p:val>
                        </p:tav>
                        <p:tav tm="100000">
                          <p:val>
                            <p:strVal val="#ppt_x"/>
                          </p:val>
                        </p:tav>
                      </p:tavLst>
                    </p:anim>
                    <p:anim calcmode="lin" valueType="num">
                      <p:cBhvr>
                        <p:cTn dur="400" fill="hold"/>
                        <p:tgtEl>
                          <p:spTgt spid="25"/>
                        </p:tgtEl>
                        <p:attrNameLst>
                          <p:attrName>ppt_y</p:attrName>
                        </p:attrNameLst>
                      </p:cBhvr>
                      <p:tavLst>
                        <p:tav tm="0">
                          <p:val>
                            <p:strVal val="#ppt_y+.1"/>
                          </p:val>
                        </p:tav>
                        <p:tav tm="100000">
                          <p:val>
                            <p:strVal val="#ppt_y"/>
                          </p:val>
                        </p:tav>
                      </p:tavLst>
                    </p:anim>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400"/>
                        <p:tgtEl>
                          <p:spTgt spid="28"/>
                        </p:tgtEl>
                      </p:cBhvr>
                    </p:animEffect>
                    <p:anim calcmode="lin" valueType="num">
                      <p:cBhvr>
                        <p:cTn dur="400" fill="hold"/>
                        <p:tgtEl>
                          <p:spTgt spid="28"/>
                        </p:tgtEl>
                        <p:attrNameLst>
                          <p:attrName>ppt_x</p:attrName>
                        </p:attrNameLst>
                      </p:cBhvr>
                      <p:tavLst>
                        <p:tav tm="0">
                          <p:val>
                            <p:strVal val="#ppt_x"/>
                          </p:val>
                        </p:tav>
                        <p:tav tm="100000">
                          <p:val>
                            <p:strVal val="#ppt_x"/>
                          </p:val>
                        </p:tav>
                      </p:tavLst>
                    </p:anim>
                    <p:anim calcmode="lin" valueType="num">
                      <p:cBhvr>
                        <p:cTn dur="4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anim calcmode="lin" valueType="num">
                      <p:cBhvr>
                        <p:cTn dur="500" fill="hold"/>
                        <p:tgtEl>
                          <p:spTgt spid="29"/>
                        </p:tgtEl>
                        <p:attrNameLst>
                          <p:attrName>ppt_x</p:attrName>
                        </p:attrNameLst>
                      </p:cBhvr>
                      <p:tavLst>
                        <p:tav tm="0">
                          <p:val>
                            <p:strVal val="#ppt_x"/>
                          </p:val>
                        </p:tav>
                        <p:tav tm="100000">
                          <p:val>
                            <p:strVal val="#ppt_x"/>
                          </p:val>
                        </p:tav>
                      </p:tavLst>
                    </p:anim>
                    <p:anim calcmode="lin" valueType="num">
                      <p:cBhvr>
                        <p:cTn dur="500" fill="hold"/>
                        <p:tgtEl>
                          <p:spTgt spid="29"/>
                        </p:tgtEl>
                        <p:attrNameLst>
                          <p:attrName>ppt_y</p:attrName>
                        </p:attrNameLst>
                      </p:cBhvr>
                      <p:tavLst>
                        <p:tav tm="0">
                          <p:val>
                            <p:strVal val="#ppt_y+.1"/>
                          </p:val>
                        </p:tav>
                        <p:tav tm="100000">
                          <p:val>
                            <p:strVal val="#ppt_y"/>
                          </p:val>
                        </p:tav>
                      </p:tavLst>
                    </p:anim>
                  </p:childTnLst>
                </p:cTn>
              </p:par>
            </p:tnLst>
          </p:tmpl>
        </p:tmplLst>
      </p:bldP>
      <p:bldP spid="30" grpId="0" build="p">
        <p:tmplLst>
          <p:tmpl lvl="1">
            <p:tnLst>
              <p:par>
                <p:cTn presetID="10" presetClass="entr" presetSubtype="0" fill="hold" nodeType="withEffect">
                  <p:stCondLst>
                    <p:cond delay="8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42" presetClass="entr" presetSubtype="0" fill="hold" nodeType="withEffect">
                  <p:stCondLst>
                    <p:cond delay="200"/>
                  </p:stCondLst>
                  <p:childTnLst>
                    <p:set>
                      <p:cBhvr>
                        <p:cTn dur="1" fill="hold">
                          <p:stCondLst>
                            <p:cond delay="0"/>
                          </p:stCondLst>
                        </p:cTn>
                        <p:tgtEl>
                          <p:spTgt spid="31"/>
                        </p:tgtEl>
                        <p:attrNameLst>
                          <p:attrName>style.visibility</p:attrName>
                        </p:attrNameLst>
                      </p:cBhvr>
                      <p:to>
                        <p:strVal val="visible"/>
                      </p:to>
                    </p:set>
                    <p:animEffect transition="in" filter="fade">
                      <p:cBhvr>
                        <p:cTn dur="400"/>
                        <p:tgtEl>
                          <p:spTgt spid="31"/>
                        </p:tgtEl>
                      </p:cBhvr>
                    </p:animEffect>
                    <p:anim calcmode="lin" valueType="num">
                      <p:cBhvr>
                        <p:cTn dur="400" fill="hold"/>
                        <p:tgtEl>
                          <p:spTgt spid="31"/>
                        </p:tgtEl>
                        <p:attrNameLst>
                          <p:attrName>ppt_x</p:attrName>
                        </p:attrNameLst>
                      </p:cBhvr>
                      <p:tavLst>
                        <p:tav tm="0">
                          <p:val>
                            <p:strVal val="#ppt_x"/>
                          </p:val>
                        </p:tav>
                        <p:tav tm="100000">
                          <p:val>
                            <p:strVal val="#ppt_x"/>
                          </p:val>
                        </p:tav>
                      </p:tavLst>
                    </p:anim>
                    <p:anim calcmode="lin" valueType="num">
                      <p:cBhvr>
                        <p:cTn dur="400" fill="hold"/>
                        <p:tgtEl>
                          <p:spTgt spid="31"/>
                        </p:tgtEl>
                        <p:attrNameLst>
                          <p:attrName>ppt_y</p:attrName>
                        </p:attrNameLst>
                      </p:cBhvr>
                      <p:tavLst>
                        <p:tav tm="0">
                          <p:val>
                            <p:strVal val="#ppt_y+.1"/>
                          </p:val>
                        </p:tav>
                        <p:tav tm="100000">
                          <p:val>
                            <p:strVal val="#ppt_y"/>
                          </p:val>
                        </p:tav>
                      </p:tavLst>
                    </p:anim>
                  </p:childTnLst>
                </p:cTn>
              </p:par>
            </p:tnLst>
          </p:tmpl>
        </p:tmplLst>
      </p:bldP>
      <p:bldP spid="32" grpId="0" build="p">
        <p:tmplLst>
          <p:tmpl lvl="1">
            <p:tnLst>
              <p:par>
                <p:cTn presetID="42" presetClass="entr" presetSubtype="0"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anim calcmode="lin" valueType="num">
                      <p:cBhvr>
                        <p:cTn dur="500" fill="hold"/>
                        <p:tgtEl>
                          <p:spTgt spid="32"/>
                        </p:tgtEl>
                        <p:attrNameLst>
                          <p:attrName>ppt_x</p:attrName>
                        </p:attrNameLst>
                      </p:cBhvr>
                      <p:tavLst>
                        <p:tav tm="0">
                          <p:val>
                            <p:strVal val="#ppt_x"/>
                          </p:val>
                        </p:tav>
                        <p:tav tm="100000">
                          <p:val>
                            <p:strVal val="#ppt_x"/>
                          </p:val>
                        </p:tav>
                      </p:tavLst>
                    </p:anim>
                    <p:anim calcmode="lin" valueType="num">
                      <p:cBhvr>
                        <p:cTn dur="500" fill="hold"/>
                        <p:tgtEl>
                          <p:spTgt spid="32"/>
                        </p:tgtEl>
                        <p:attrNameLst>
                          <p:attrName>ppt_y</p:attrName>
                        </p:attrNameLst>
                      </p:cBhvr>
                      <p:tavLst>
                        <p:tav tm="0">
                          <p:val>
                            <p:strVal val="#ppt_y+.1"/>
                          </p:val>
                        </p:tav>
                        <p:tav tm="100000">
                          <p:val>
                            <p:strVal val="#ppt_y"/>
                          </p:val>
                        </p:tav>
                      </p:tavLst>
                    </p:anim>
                  </p:childTnLst>
                </p:cTn>
              </p:par>
            </p:tnLst>
          </p:tmpl>
        </p:tmplLst>
      </p:bldP>
      <p:bldP spid="37" grpId="0" animBg="1"/>
      <p:bldP spid="38" grpId="0" animBg="1"/>
      <p:bldP spid="39" grpId="0" animBg="1"/>
      <p:bldP spid="40" grpId="0" animBg="1"/>
      <p:bldP spid="41" grpId="0" animBg="1"/>
      <p:bldP spid="42"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589FF022-5779-4BCC-969A-8A52D6A98B3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DEA25E-FFA1-41E4-B9AD-46249F03CE6B}"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Right column with date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6"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4" name="Text Placeholder 2"/>
          <p:cNvSpPr>
            <a:spLocks noGrp="1"/>
          </p:cNvSpPr>
          <p:nvPr>
            <p:ph type="body" sz="quarter" idx="64" hasCustomPrompt="1"/>
          </p:nvPr>
        </p:nvSpPr>
        <p:spPr>
          <a:xfrm>
            <a:off x="452438" y="1609237"/>
            <a:ext cx="1770592" cy="631045"/>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5" name="Text Placeholder 7"/>
          <p:cNvSpPr>
            <a:spLocks noGrp="1"/>
          </p:cNvSpPr>
          <p:nvPr>
            <p:ph type="body" sz="quarter" idx="18" hasCustomPrompt="1"/>
          </p:nvPr>
        </p:nvSpPr>
        <p:spPr>
          <a:xfrm>
            <a:off x="757233" y="1145910"/>
            <a:ext cx="1475998" cy="259035"/>
          </a:xfrm>
          <a:prstGeom prst="rect">
            <a:avLst/>
          </a:prstGeom>
        </p:spPr>
        <p:txBody>
          <a:bodyPr vert="horz" lIns="0" tIns="40504" rIns="0" bIns="40504" anchor="ctr"/>
          <a:lstStyle>
            <a:lvl1pPr marL="0" indent="0" algn="l">
              <a:lnSpc>
                <a:spcPct val="100000"/>
              </a:lnSpc>
              <a:spcBef>
                <a:spcPts val="0"/>
              </a:spcBef>
              <a:buNone/>
              <a:defRPr sz="1620" b="1" baseline="0">
                <a:solidFill>
                  <a:schemeClr val="bg1"/>
                </a:solidFill>
                <a:latin typeface="Lato Light"/>
                <a:cs typeface="Lato Light"/>
              </a:defRPr>
            </a:lvl1pPr>
          </a:lstStyle>
          <a:p>
            <a:pPr lvl="0"/>
            <a:r>
              <a:rPr lang="es-ES_tradnl" dirty="0" smtClean="0"/>
              <a:t>2000</a:t>
            </a:r>
            <a:endParaRPr lang="es-ES_tradnl" dirty="0" smtClean="0"/>
          </a:p>
        </p:txBody>
      </p:sp>
      <p:sp>
        <p:nvSpPr>
          <p:cNvPr id="7" name="Text Placeholder 7"/>
          <p:cNvSpPr>
            <a:spLocks noGrp="1"/>
          </p:cNvSpPr>
          <p:nvPr>
            <p:ph type="body" sz="quarter" idx="65" hasCustomPrompt="1"/>
          </p:nvPr>
        </p:nvSpPr>
        <p:spPr>
          <a:xfrm>
            <a:off x="452438" y="1424122"/>
            <a:ext cx="1770592"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8" name="Text Placeholder 2"/>
          <p:cNvSpPr>
            <a:spLocks noGrp="1"/>
          </p:cNvSpPr>
          <p:nvPr>
            <p:ph type="body" sz="quarter" idx="66" hasCustomPrompt="1"/>
          </p:nvPr>
        </p:nvSpPr>
        <p:spPr>
          <a:xfrm>
            <a:off x="6911446" y="1609237"/>
            <a:ext cx="1770592" cy="631045"/>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19" name="Text Placeholder 7"/>
          <p:cNvSpPr>
            <a:spLocks noGrp="1"/>
          </p:cNvSpPr>
          <p:nvPr>
            <p:ph type="body" sz="quarter" idx="67" hasCustomPrompt="1"/>
          </p:nvPr>
        </p:nvSpPr>
        <p:spPr>
          <a:xfrm>
            <a:off x="7216241" y="1145910"/>
            <a:ext cx="1475998" cy="259035"/>
          </a:xfrm>
          <a:prstGeom prst="rect">
            <a:avLst/>
          </a:prstGeom>
        </p:spPr>
        <p:txBody>
          <a:bodyPr vert="horz" lIns="0" tIns="40504" rIns="0" bIns="40504" anchor="ctr"/>
          <a:lstStyle>
            <a:lvl1pPr marL="0" indent="0" algn="l">
              <a:lnSpc>
                <a:spcPct val="100000"/>
              </a:lnSpc>
              <a:spcBef>
                <a:spcPts val="0"/>
              </a:spcBef>
              <a:buNone/>
              <a:defRPr sz="1620" b="1" baseline="0">
                <a:solidFill>
                  <a:schemeClr val="bg1"/>
                </a:solidFill>
                <a:latin typeface="Lato Light"/>
                <a:cs typeface="Lato Light"/>
              </a:defRPr>
            </a:lvl1pPr>
          </a:lstStyle>
          <a:p>
            <a:pPr lvl="0"/>
            <a:r>
              <a:rPr lang="es-ES_tradnl" dirty="0" smtClean="0"/>
              <a:t>2000</a:t>
            </a:r>
            <a:endParaRPr lang="es-ES_tradnl" dirty="0" smtClean="0"/>
          </a:p>
        </p:txBody>
      </p:sp>
      <p:sp>
        <p:nvSpPr>
          <p:cNvPr id="20" name="Text Placeholder 7"/>
          <p:cNvSpPr>
            <a:spLocks noGrp="1"/>
          </p:cNvSpPr>
          <p:nvPr>
            <p:ph type="body" sz="quarter" idx="68" hasCustomPrompt="1"/>
          </p:nvPr>
        </p:nvSpPr>
        <p:spPr>
          <a:xfrm>
            <a:off x="6911446" y="1424122"/>
            <a:ext cx="1770592"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21" name="Text Placeholder 2"/>
          <p:cNvSpPr>
            <a:spLocks noGrp="1"/>
          </p:cNvSpPr>
          <p:nvPr>
            <p:ph type="body" sz="quarter" idx="69" hasCustomPrompt="1"/>
          </p:nvPr>
        </p:nvSpPr>
        <p:spPr>
          <a:xfrm>
            <a:off x="452438" y="2821632"/>
            <a:ext cx="1770592" cy="631045"/>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22" name="Text Placeholder 7"/>
          <p:cNvSpPr>
            <a:spLocks noGrp="1"/>
          </p:cNvSpPr>
          <p:nvPr>
            <p:ph type="body" sz="quarter" idx="70" hasCustomPrompt="1"/>
          </p:nvPr>
        </p:nvSpPr>
        <p:spPr>
          <a:xfrm>
            <a:off x="757233" y="2358306"/>
            <a:ext cx="1475998" cy="259035"/>
          </a:xfrm>
          <a:prstGeom prst="rect">
            <a:avLst/>
          </a:prstGeom>
        </p:spPr>
        <p:txBody>
          <a:bodyPr vert="horz" lIns="0" tIns="40504" rIns="0" bIns="40504" anchor="ctr"/>
          <a:lstStyle>
            <a:lvl1pPr marL="0" indent="0" algn="l">
              <a:lnSpc>
                <a:spcPct val="100000"/>
              </a:lnSpc>
              <a:spcBef>
                <a:spcPts val="0"/>
              </a:spcBef>
              <a:buNone/>
              <a:defRPr sz="1620" b="1" baseline="0">
                <a:solidFill>
                  <a:schemeClr val="bg1"/>
                </a:solidFill>
                <a:latin typeface="Lato Light"/>
                <a:cs typeface="Lato Light"/>
              </a:defRPr>
            </a:lvl1pPr>
          </a:lstStyle>
          <a:p>
            <a:pPr lvl="0"/>
            <a:r>
              <a:rPr lang="es-ES_tradnl" dirty="0" smtClean="0"/>
              <a:t>2000</a:t>
            </a:r>
            <a:endParaRPr lang="es-ES_tradnl" dirty="0" smtClean="0"/>
          </a:p>
        </p:txBody>
      </p:sp>
      <p:sp>
        <p:nvSpPr>
          <p:cNvPr id="23" name="Text Placeholder 7"/>
          <p:cNvSpPr>
            <a:spLocks noGrp="1"/>
          </p:cNvSpPr>
          <p:nvPr>
            <p:ph type="body" sz="quarter" idx="71" hasCustomPrompt="1"/>
          </p:nvPr>
        </p:nvSpPr>
        <p:spPr>
          <a:xfrm>
            <a:off x="452438" y="2636518"/>
            <a:ext cx="1770592"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24" name="Text Placeholder 2"/>
          <p:cNvSpPr>
            <a:spLocks noGrp="1"/>
          </p:cNvSpPr>
          <p:nvPr>
            <p:ph type="body" sz="quarter" idx="72" hasCustomPrompt="1"/>
          </p:nvPr>
        </p:nvSpPr>
        <p:spPr>
          <a:xfrm>
            <a:off x="6911446" y="2821632"/>
            <a:ext cx="1770592" cy="631045"/>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25" name="Text Placeholder 7"/>
          <p:cNvSpPr>
            <a:spLocks noGrp="1"/>
          </p:cNvSpPr>
          <p:nvPr>
            <p:ph type="body" sz="quarter" idx="73" hasCustomPrompt="1"/>
          </p:nvPr>
        </p:nvSpPr>
        <p:spPr>
          <a:xfrm>
            <a:off x="7216241" y="2358306"/>
            <a:ext cx="1475998" cy="259035"/>
          </a:xfrm>
          <a:prstGeom prst="rect">
            <a:avLst/>
          </a:prstGeom>
        </p:spPr>
        <p:txBody>
          <a:bodyPr vert="horz" lIns="0" tIns="40504" rIns="0" bIns="40504" anchor="ctr"/>
          <a:lstStyle>
            <a:lvl1pPr marL="0" indent="0" algn="l">
              <a:lnSpc>
                <a:spcPct val="100000"/>
              </a:lnSpc>
              <a:spcBef>
                <a:spcPts val="0"/>
              </a:spcBef>
              <a:buNone/>
              <a:defRPr sz="1620" b="1" baseline="0">
                <a:solidFill>
                  <a:schemeClr val="bg1"/>
                </a:solidFill>
                <a:latin typeface="Lato Light"/>
                <a:cs typeface="Lato Light"/>
              </a:defRPr>
            </a:lvl1pPr>
          </a:lstStyle>
          <a:p>
            <a:pPr lvl="0"/>
            <a:r>
              <a:rPr lang="es-ES_tradnl" dirty="0" smtClean="0"/>
              <a:t>2000</a:t>
            </a:r>
            <a:endParaRPr lang="es-ES_tradnl" dirty="0" smtClean="0"/>
          </a:p>
        </p:txBody>
      </p:sp>
      <p:sp>
        <p:nvSpPr>
          <p:cNvPr id="26" name="Text Placeholder 7"/>
          <p:cNvSpPr>
            <a:spLocks noGrp="1"/>
          </p:cNvSpPr>
          <p:nvPr>
            <p:ph type="body" sz="quarter" idx="74" hasCustomPrompt="1"/>
          </p:nvPr>
        </p:nvSpPr>
        <p:spPr>
          <a:xfrm>
            <a:off x="6911446" y="2636518"/>
            <a:ext cx="1770592"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27" name="Text Placeholder 2"/>
          <p:cNvSpPr>
            <a:spLocks noGrp="1"/>
          </p:cNvSpPr>
          <p:nvPr>
            <p:ph type="body" sz="quarter" idx="75" hasCustomPrompt="1"/>
          </p:nvPr>
        </p:nvSpPr>
        <p:spPr>
          <a:xfrm>
            <a:off x="452438" y="4008187"/>
            <a:ext cx="1770592" cy="631045"/>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28" name="Text Placeholder 7"/>
          <p:cNvSpPr>
            <a:spLocks noGrp="1"/>
          </p:cNvSpPr>
          <p:nvPr>
            <p:ph type="body" sz="quarter" idx="76" hasCustomPrompt="1"/>
          </p:nvPr>
        </p:nvSpPr>
        <p:spPr>
          <a:xfrm>
            <a:off x="757233" y="3560197"/>
            <a:ext cx="1475998" cy="259035"/>
          </a:xfrm>
          <a:prstGeom prst="rect">
            <a:avLst/>
          </a:prstGeom>
        </p:spPr>
        <p:txBody>
          <a:bodyPr vert="horz" lIns="0" tIns="40504" rIns="0" bIns="40504" anchor="ctr"/>
          <a:lstStyle>
            <a:lvl1pPr marL="0" indent="0" algn="l">
              <a:lnSpc>
                <a:spcPct val="100000"/>
              </a:lnSpc>
              <a:spcBef>
                <a:spcPts val="0"/>
              </a:spcBef>
              <a:buNone/>
              <a:defRPr sz="1620" b="1" baseline="0">
                <a:solidFill>
                  <a:schemeClr val="bg1"/>
                </a:solidFill>
                <a:latin typeface="Lato Light"/>
                <a:cs typeface="Lato Light"/>
              </a:defRPr>
            </a:lvl1pPr>
          </a:lstStyle>
          <a:p>
            <a:pPr lvl="0"/>
            <a:r>
              <a:rPr lang="es-ES_tradnl" dirty="0" smtClean="0"/>
              <a:t>2000</a:t>
            </a:r>
            <a:endParaRPr lang="es-ES_tradnl" dirty="0" smtClean="0"/>
          </a:p>
        </p:txBody>
      </p:sp>
      <p:sp>
        <p:nvSpPr>
          <p:cNvPr id="29" name="Text Placeholder 7"/>
          <p:cNvSpPr>
            <a:spLocks noGrp="1"/>
          </p:cNvSpPr>
          <p:nvPr>
            <p:ph type="body" sz="quarter" idx="77" hasCustomPrompt="1"/>
          </p:nvPr>
        </p:nvSpPr>
        <p:spPr>
          <a:xfrm>
            <a:off x="452438" y="3823072"/>
            <a:ext cx="1770592"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grpSp>
        <p:nvGrpSpPr>
          <p:cNvPr id="33" name="Group 32"/>
          <p:cNvGrpSpPr/>
          <p:nvPr userDrawn="1"/>
        </p:nvGrpSpPr>
        <p:grpSpPr>
          <a:xfrm>
            <a:off x="75982" y="289155"/>
            <a:ext cx="287999" cy="256629"/>
            <a:chOff x="5270500" y="1460500"/>
            <a:chExt cx="1701800" cy="2705100"/>
          </a:xfrm>
        </p:grpSpPr>
        <p:sp>
          <p:nvSpPr>
            <p:cNvPr id="34" name="Rounded Rectangle 33"/>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ounded Rectangle 34"/>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ounded Rectangle 35"/>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 name="Group 2"/>
          <p:cNvGrpSpPr/>
          <p:nvPr userDrawn="1"/>
        </p:nvGrpSpPr>
        <p:grpSpPr>
          <a:xfrm>
            <a:off x="2911553" y="1176386"/>
            <a:ext cx="2964974" cy="3654756"/>
            <a:chOff x="-1393297" y="-1336778"/>
            <a:chExt cx="6142038" cy="8412162"/>
          </a:xfrm>
        </p:grpSpPr>
        <p:grpSp>
          <p:nvGrpSpPr>
            <p:cNvPr id="2" name="Group 1"/>
            <p:cNvGrpSpPr/>
            <p:nvPr userDrawn="1"/>
          </p:nvGrpSpPr>
          <p:grpSpPr>
            <a:xfrm>
              <a:off x="-1393297" y="-1336778"/>
              <a:ext cx="6142038" cy="8412162"/>
              <a:chOff x="-1393297" y="-1336778"/>
              <a:chExt cx="6142038" cy="8412162"/>
            </a:xfrm>
          </p:grpSpPr>
          <p:sp>
            <p:nvSpPr>
              <p:cNvPr id="43" name="AutoShape 1"/>
              <p:cNvSpPr/>
              <p:nvPr userDrawn="1"/>
            </p:nvSpPr>
            <p:spPr bwMode="auto">
              <a:xfrm>
                <a:off x="-1385359" y="3649559"/>
                <a:ext cx="6134100" cy="3425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 y="0"/>
                    </a:moveTo>
                    <a:cubicBezTo>
                      <a:pt x="1" y="44"/>
                      <a:pt x="0" y="88"/>
                      <a:pt x="0" y="132"/>
                    </a:cubicBezTo>
                    <a:lnTo>
                      <a:pt x="0" y="2252"/>
                    </a:lnTo>
                    <a:cubicBezTo>
                      <a:pt x="0" y="12937"/>
                      <a:pt x="4834" y="21599"/>
                      <a:pt x="10799" y="21599"/>
                    </a:cubicBezTo>
                    <a:cubicBezTo>
                      <a:pt x="16763" y="21599"/>
                      <a:pt x="21599" y="12937"/>
                      <a:pt x="21599" y="2252"/>
                    </a:cubicBezTo>
                    <a:lnTo>
                      <a:pt x="21599" y="132"/>
                    </a:lnTo>
                    <a:cubicBezTo>
                      <a:pt x="21599" y="88"/>
                      <a:pt x="21598" y="44"/>
                      <a:pt x="21598" y="0"/>
                    </a:cubicBezTo>
                    <a:lnTo>
                      <a:pt x="18198" y="0"/>
                    </a:lnTo>
                    <a:lnTo>
                      <a:pt x="18198" y="2520"/>
                    </a:lnTo>
                    <a:cubicBezTo>
                      <a:pt x="18198" y="9811"/>
                      <a:pt x="14900" y="15722"/>
                      <a:pt x="10830" y="15722"/>
                    </a:cubicBezTo>
                    <a:cubicBezTo>
                      <a:pt x="6759" y="15722"/>
                      <a:pt x="3460" y="9811"/>
                      <a:pt x="3460" y="2520"/>
                    </a:cubicBezTo>
                    <a:lnTo>
                      <a:pt x="3460" y="0"/>
                    </a:lnTo>
                    <a:lnTo>
                      <a:pt x="1" y="0"/>
                    </a:lnTo>
                    <a:close/>
                  </a:path>
                </a:pathLst>
              </a:custGeom>
              <a:solidFill>
                <a:schemeClr val="accent1">
                  <a:lumMod val="75000"/>
                </a:schemeClr>
              </a:solidFill>
              <a:ln>
                <a:noFill/>
              </a:ln>
              <a:effectLst/>
            </p:spPr>
            <p:txBody>
              <a:bodyPr lIns="0" tIns="0" rIns="0" bIns="0" anchor="ctr"/>
              <a:lstStyle/>
              <a:p>
                <a:pPr marL="0" marR="0" lvl="0" indent="0" algn="l" defTabSz="363855" rtl="0" eaLnBrk="1" fontAlgn="auto" latinLnBrk="0" hangingPunct="1">
                  <a:lnSpc>
                    <a:spcPct val="100000"/>
                  </a:lnSpc>
                  <a:spcBef>
                    <a:spcPts val="0"/>
                  </a:spcBef>
                  <a:spcAft>
                    <a:spcPts val="0"/>
                  </a:spcAft>
                  <a:buClrTx/>
                  <a:buSzTx/>
                  <a:buFontTx/>
                  <a:buNone/>
                  <a:defRPr/>
                </a:pPr>
                <a:endParaRPr kumimoji="0" lang="es-ES" sz="504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panose="020B0502020104020203" charset="0"/>
                  <a:ea typeface="+mn-ea"/>
                  <a:cs typeface="Gill Sans" panose="020B0502020104020203" charset="0"/>
                  <a:sym typeface="Gill Sans" panose="020B0502020104020203" charset="0"/>
                </a:endParaRPr>
              </a:p>
            </p:txBody>
          </p:sp>
          <p:sp>
            <p:nvSpPr>
              <p:cNvPr id="44" name="AutoShape 17"/>
              <p:cNvSpPr/>
              <p:nvPr userDrawn="1"/>
            </p:nvSpPr>
            <p:spPr bwMode="auto">
              <a:xfrm>
                <a:off x="2408766" y="-789091"/>
                <a:ext cx="993775" cy="5443538"/>
              </a:xfrm>
              <a:prstGeom prst="roundRect">
                <a:avLst>
                  <a:gd name="adj" fmla="val 49824"/>
                </a:avLst>
              </a:prstGeom>
              <a:solidFill>
                <a:schemeClr val="accent4"/>
              </a:solidFill>
              <a:ln>
                <a:noFill/>
              </a:ln>
              <a:effectLst/>
            </p:spPr>
            <p:txBody>
              <a:bodyPr lIns="0" tIns="0" rIns="0" bIns="0" anchor="ctr"/>
              <a:lstStyle/>
              <a:p>
                <a:pPr marL="0" marR="0" lvl="0" indent="0" algn="l" defTabSz="363855" rtl="0" eaLnBrk="1" fontAlgn="auto" latinLnBrk="0" hangingPunct="1">
                  <a:lnSpc>
                    <a:spcPct val="100000"/>
                  </a:lnSpc>
                  <a:spcBef>
                    <a:spcPts val="0"/>
                  </a:spcBef>
                  <a:spcAft>
                    <a:spcPts val="0"/>
                  </a:spcAft>
                  <a:buClrTx/>
                  <a:buSzTx/>
                  <a:buFontTx/>
                  <a:buNone/>
                  <a:defRPr/>
                </a:pPr>
                <a:endParaRPr kumimoji="0" lang="es-ES" sz="504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panose="020B0502020104020203" charset="0"/>
                  <a:ea typeface="+mn-ea"/>
                  <a:cs typeface="Gill Sans" panose="020B0502020104020203" charset="0"/>
                  <a:sym typeface="Gill Sans" panose="020B0502020104020203" charset="0"/>
                </a:endParaRPr>
              </a:p>
            </p:txBody>
          </p:sp>
          <p:sp>
            <p:nvSpPr>
              <p:cNvPr id="46" name="AutoShape 20"/>
              <p:cNvSpPr/>
              <p:nvPr userDrawn="1"/>
            </p:nvSpPr>
            <p:spPr bwMode="auto">
              <a:xfrm>
                <a:off x="-161397" y="-654153"/>
                <a:ext cx="993775" cy="5308600"/>
              </a:xfrm>
              <a:prstGeom prst="roundRect">
                <a:avLst>
                  <a:gd name="adj" fmla="val 49824"/>
                </a:avLst>
              </a:prstGeom>
              <a:solidFill>
                <a:schemeClr val="accent2"/>
              </a:solidFill>
              <a:ln>
                <a:noFill/>
              </a:ln>
              <a:effectLst/>
            </p:spPr>
            <p:txBody>
              <a:bodyPr lIns="0" tIns="0" rIns="0" bIns="0" anchor="ctr"/>
              <a:lstStyle/>
              <a:p>
                <a:pPr marL="0" marR="0" lvl="0" indent="0" algn="l" defTabSz="363855" rtl="0" eaLnBrk="1" fontAlgn="auto" latinLnBrk="0" hangingPunct="1">
                  <a:lnSpc>
                    <a:spcPct val="100000"/>
                  </a:lnSpc>
                  <a:spcBef>
                    <a:spcPts val="0"/>
                  </a:spcBef>
                  <a:spcAft>
                    <a:spcPts val="0"/>
                  </a:spcAft>
                  <a:buClrTx/>
                  <a:buSzTx/>
                  <a:buFontTx/>
                  <a:buNone/>
                  <a:defRPr/>
                </a:pPr>
                <a:endParaRPr kumimoji="0" lang="es-ES" sz="504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panose="020B0502020104020203" charset="0"/>
                  <a:ea typeface="+mn-ea"/>
                  <a:cs typeface="Gill Sans" panose="020B0502020104020203" charset="0"/>
                  <a:sym typeface="Gill Sans" panose="020B0502020104020203" charset="0"/>
                </a:endParaRPr>
              </a:p>
            </p:txBody>
          </p:sp>
          <p:sp>
            <p:nvSpPr>
              <p:cNvPr id="48" name="AutoShape 24"/>
              <p:cNvSpPr/>
              <p:nvPr userDrawn="1"/>
            </p:nvSpPr>
            <p:spPr bwMode="auto">
              <a:xfrm>
                <a:off x="1070503" y="-1336778"/>
                <a:ext cx="993775" cy="6003925"/>
              </a:xfrm>
              <a:prstGeom prst="roundRect">
                <a:avLst>
                  <a:gd name="adj" fmla="val 49824"/>
                </a:avLst>
              </a:prstGeom>
              <a:solidFill>
                <a:schemeClr val="accent3"/>
              </a:solidFill>
              <a:ln>
                <a:noFill/>
              </a:ln>
              <a:effectLst/>
            </p:spPr>
            <p:txBody>
              <a:bodyPr lIns="0" tIns="0" rIns="0" bIns="0" anchor="ctr"/>
              <a:lstStyle/>
              <a:p>
                <a:pPr marL="0" marR="0" lvl="0" indent="0" algn="l" defTabSz="363855" rtl="0" eaLnBrk="1" fontAlgn="auto" latinLnBrk="0" hangingPunct="1">
                  <a:lnSpc>
                    <a:spcPct val="100000"/>
                  </a:lnSpc>
                  <a:spcBef>
                    <a:spcPts val="0"/>
                  </a:spcBef>
                  <a:spcAft>
                    <a:spcPts val="0"/>
                  </a:spcAft>
                  <a:buClrTx/>
                  <a:buSzTx/>
                  <a:buFontTx/>
                  <a:buNone/>
                  <a:defRPr/>
                </a:pPr>
                <a:endParaRPr kumimoji="0" lang="es-ES" sz="504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panose="020B0502020104020203" charset="0"/>
                  <a:ea typeface="+mn-ea"/>
                  <a:cs typeface="Gill Sans" panose="020B0502020104020203" charset="0"/>
                  <a:sym typeface="Gill Sans" panose="020B0502020104020203" charset="0"/>
                </a:endParaRPr>
              </a:p>
            </p:txBody>
          </p:sp>
          <p:sp>
            <p:nvSpPr>
              <p:cNvPr id="50" name="AutoShape 27"/>
              <p:cNvSpPr/>
              <p:nvPr userDrawn="1"/>
            </p:nvSpPr>
            <p:spPr bwMode="auto">
              <a:xfrm>
                <a:off x="-1393297" y="2030309"/>
                <a:ext cx="993775" cy="2624138"/>
              </a:xfrm>
              <a:prstGeom prst="roundRect">
                <a:avLst>
                  <a:gd name="adj" fmla="val 49824"/>
                </a:avLst>
              </a:prstGeom>
              <a:solidFill>
                <a:schemeClr val="accent1"/>
              </a:solidFill>
              <a:ln>
                <a:noFill/>
              </a:ln>
              <a:effectLst/>
            </p:spPr>
            <p:txBody>
              <a:bodyPr lIns="0" tIns="0" rIns="0" bIns="0" anchor="ctr"/>
              <a:lstStyle/>
              <a:p>
                <a:pPr marL="0" marR="0" lvl="0" indent="0" algn="l" defTabSz="363855" rtl="0" eaLnBrk="1" fontAlgn="auto" latinLnBrk="0" hangingPunct="1">
                  <a:lnSpc>
                    <a:spcPct val="100000"/>
                  </a:lnSpc>
                  <a:spcBef>
                    <a:spcPts val="0"/>
                  </a:spcBef>
                  <a:spcAft>
                    <a:spcPts val="0"/>
                  </a:spcAft>
                  <a:buClrTx/>
                  <a:buSzTx/>
                  <a:buFontTx/>
                  <a:buNone/>
                  <a:defRPr/>
                </a:pPr>
                <a:endParaRPr kumimoji="0" lang="es-ES" sz="504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panose="020B0502020104020203" charset="0"/>
                  <a:ea typeface="+mn-ea"/>
                  <a:cs typeface="Gill Sans" panose="020B0502020104020203" charset="0"/>
                  <a:sym typeface="Gill Sans" panose="020B0502020104020203" charset="0"/>
                </a:endParaRPr>
              </a:p>
            </p:txBody>
          </p:sp>
          <p:sp>
            <p:nvSpPr>
              <p:cNvPr id="52" name="AutoShape 30"/>
              <p:cNvSpPr/>
              <p:nvPr userDrawn="1"/>
            </p:nvSpPr>
            <p:spPr bwMode="auto">
              <a:xfrm>
                <a:off x="3772428" y="561872"/>
                <a:ext cx="968375" cy="4060825"/>
              </a:xfrm>
              <a:prstGeom prst="roundRect">
                <a:avLst>
                  <a:gd name="adj" fmla="val 48509"/>
                </a:avLst>
              </a:prstGeom>
              <a:solidFill>
                <a:schemeClr val="accent5"/>
              </a:solidFill>
              <a:ln>
                <a:noFill/>
              </a:ln>
              <a:effectLst/>
            </p:spPr>
            <p:txBody>
              <a:bodyPr lIns="0" tIns="0" rIns="0" bIns="0" anchor="ctr"/>
              <a:lstStyle/>
              <a:p>
                <a:pPr marL="0" marR="0" lvl="0" indent="0" algn="l" defTabSz="363855" rtl="0" eaLnBrk="1" fontAlgn="auto" latinLnBrk="0" hangingPunct="1">
                  <a:lnSpc>
                    <a:spcPct val="100000"/>
                  </a:lnSpc>
                  <a:spcBef>
                    <a:spcPts val="0"/>
                  </a:spcBef>
                  <a:spcAft>
                    <a:spcPts val="0"/>
                  </a:spcAft>
                  <a:buClrTx/>
                  <a:buSzTx/>
                  <a:buFontTx/>
                  <a:buNone/>
                  <a:defRPr/>
                </a:pPr>
                <a:endParaRPr kumimoji="0" lang="es-ES" sz="504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panose="020B0502020104020203" charset="0"/>
                  <a:ea typeface="+mn-ea"/>
                  <a:cs typeface="Gill Sans" panose="020B0502020104020203" charset="0"/>
                  <a:sym typeface="Gill Sans" panose="020B0502020104020203" charset="0"/>
                </a:endParaRPr>
              </a:p>
            </p:txBody>
          </p:sp>
        </p:grpSp>
        <p:sp>
          <p:nvSpPr>
            <p:cNvPr id="45" name="AutoShape 18"/>
            <p:cNvSpPr/>
            <p:nvPr userDrawn="1"/>
          </p:nvSpPr>
          <p:spPr bwMode="auto">
            <a:xfrm>
              <a:off x="2415116" y="1404214"/>
              <a:ext cx="969962" cy="968375"/>
            </a:xfrm>
            <a:prstGeom prst="roundRect">
              <a:avLst>
                <a:gd name="adj" fmla="val 49819"/>
              </a:avLst>
            </a:prstGeom>
            <a:solidFill>
              <a:schemeClr val="accent4">
                <a:lumMod val="60000"/>
                <a:lumOff val="40000"/>
              </a:schemeClr>
            </a:solidFill>
            <a:ln>
              <a:noFill/>
            </a:ln>
            <a:effectLst>
              <a:outerShdw blurRad="127000" dist="25400" dir="5400000" algn="ctr" rotWithShape="0">
                <a:srgbClr val="000000">
                  <a:alpha val="50000"/>
                </a:srgbClr>
              </a:outerShdw>
            </a:effectLst>
          </p:spPr>
          <p:txBody>
            <a:bodyPr lIns="0" tIns="0" rIns="0" bIns="0" anchor="ctr"/>
            <a:lstStyle/>
            <a:p>
              <a:pPr marL="0" marR="0" lvl="0" indent="0" algn="l" defTabSz="363855" rtl="0" eaLnBrk="1" fontAlgn="auto" latinLnBrk="0" hangingPunct="1">
                <a:lnSpc>
                  <a:spcPct val="100000"/>
                </a:lnSpc>
                <a:spcBef>
                  <a:spcPts val="0"/>
                </a:spcBef>
                <a:spcAft>
                  <a:spcPts val="0"/>
                </a:spcAft>
                <a:buClrTx/>
                <a:buSzTx/>
                <a:buFontTx/>
                <a:buNone/>
                <a:defRPr/>
              </a:pPr>
              <a:endParaRPr kumimoji="0" lang="es-ES" sz="504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panose="020B0502020104020203" charset="0"/>
                <a:ea typeface="+mn-ea"/>
                <a:cs typeface="Gill Sans" panose="020B0502020104020203" charset="0"/>
                <a:sym typeface="Gill Sans" panose="020B0502020104020203" charset="0"/>
              </a:endParaRPr>
            </a:p>
          </p:txBody>
        </p:sp>
        <p:sp>
          <p:nvSpPr>
            <p:cNvPr id="47" name="AutoShape 21"/>
            <p:cNvSpPr/>
            <p:nvPr userDrawn="1"/>
          </p:nvSpPr>
          <p:spPr bwMode="auto">
            <a:xfrm>
              <a:off x="-159809" y="1404214"/>
              <a:ext cx="968375" cy="968375"/>
            </a:xfrm>
            <a:prstGeom prst="roundRect">
              <a:avLst>
                <a:gd name="adj" fmla="val 49819"/>
              </a:avLst>
            </a:prstGeom>
            <a:solidFill>
              <a:schemeClr val="accent2">
                <a:lumMod val="60000"/>
                <a:lumOff val="40000"/>
              </a:schemeClr>
            </a:solidFill>
            <a:ln>
              <a:noFill/>
            </a:ln>
            <a:effectLst>
              <a:outerShdw blurRad="127000" dist="25400" dir="5400000" algn="ctr" rotWithShape="0">
                <a:srgbClr val="000000">
                  <a:alpha val="50000"/>
                </a:srgbClr>
              </a:outerShdw>
            </a:effectLst>
          </p:spPr>
          <p:txBody>
            <a:bodyPr lIns="0" tIns="0" rIns="0" bIns="0" anchor="ctr"/>
            <a:lstStyle/>
            <a:p>
              <a:pPr marL="0" marR="0" lvl="0" indent="0" algn="l" defTabSz="363855" rtl="0" eaLnBrk="1" fontAlgn="auto" latinLnBrk="0" hangingPunct="1">
                <a:lnSpc>
                  <a:spcPct val="100000"/>
                </a:lnSpc>
                <a:spcBef>
                  <a:spcPts val="0"/>
                </a:spcBef>
                <a:spcAft>
                  <a:spcPts val="0"/>
                </a:spcAft>
                <a:buClrTx/>
                <a:buSzTx/>
                <a:buFontTx/>
                <a:buNone/>
                <a:defRPr/>
              </a:pPr>
              <a:endParaRPr kumimoji="0" lang="es-ES" sz="504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panose="020B0502020104020203" charset="0"/>
                <a:ea typeface="+mn-ea"/>
                <a:cs typeface="Gill Sans" panose="020B0502020104020203" charset="0"/>
                <a:sym typeface="Gill Sans" panose="020B0502020104020203" charset="0"/>
              </a:endParaRPr>
            </a:p>
          </p:txBody>
        </p:sp>
        <p:sp>
          <p:nvSpPr>
            <p:cNvPr id="49" name="AutoShape 25"/>
            <p:cNvSpPr/>
            <p:nvPr userDrawn="1"/>
          </p:nvSpPr>
          <p:spPr bwMode="auto">
            <a:xfrm>
              <a:off x="1072091" y="388214"/>
              <a:ext cx="968375" cy="968375"/>
            </a:xfrm>
            <a:prstGeom prst="roundRect">
              <a:avLst>
                <a:gd name="adj" fmla="val 49819"/>
              </a:avLst>
            </a:prstGeom>
            <a:solidFill>
              <a:schemeClr val="accent3">
                <a:lumMod val="60000"/>
                <a:lumOff val="40000"/>
              </a:schemeClr>
            </a:solidFill>
            <a:ln>
              <a:noFill/>
            </a:ln>
            <a:effectLst>
              <a:outerShdw blurRad="127000" dist="25400" dir="5400000" algn="ctr" rotWithShape="0">
                <a:srgbClr val="000000">
                  <a:alpha val="50000"/>
                </a:srgbClr>
              </a:outerShdw>
            </a:effectLst>
          </p:spPr>
          <p:txBody>
            <a:bodyPr lIns="0" tIns="0" rIns="0" bIns="0" anchor="ctr"/>
            <a:lstStyle/>
            <a:p>
              <a:pPr marL="0" marR="0" lvl="0" indent="0" algn="l" defTabSz="363855" rtl="0" eaLnBrk="1" fontAlgn="auto" latinLnBrk="0" hangingPunct="1">
                <a:lnSpc>
                  <a:spcPct val="100000"/>
                </a:lnSpc>
                <a:spcBef>
                  <a:spcPts val="0"/>
                </a:spcBef>
                <a:spcAft>
                  <a:spcPts val="0"/>
                </a:spcAft>
                <a:buClrTx/>
                <a:buSzTx/>
                <a:buFontTx/>
                <a:buNone/>
                <a:defRPr/>
              </a:pPr>
              <a:endParaRPr kumimoji="0" lang="es-ES" sz="504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panose="020B0502020104020203" charset="0"/>
                <a:ea typeface="+mn-ea"/>
                <a:cs typeface="Gill Sans" panose="020B0502020104020203" charset="0"/>
                <a:sym typeface="Gill Sans" panose="020B0502020104020203" charset="0"/>
              </a:endParaRPr>
            </a:p>
          </p:txBody>
        </p:sp>
        <p:sp>
          <p:nvSpPr>
            <p:cNvPr id="51" name="AutoShape 28"/>
            <p:cNvSpPr/>
            <p:nvPr userDrawn="1"/>
          </p:nvSpPr>
          <p:spPr bwMode="auto">
            <a:xfrm>
              <a:off x="-1379009" y="2420214"/>
              <a:ext cx="968375" cy="968375"/>
            </a:xfrm>
            <a:prstGeom prst="roundRect">
              <a:avLst>
                <a:gd name="adj" fmla="val 49819"/>
              </a:avLst>
            </a:prstGeom>
            <a:solidFill>
              <a:schemeClr val="accent1">
                <a:lumMod val="60000"/>
                <a:lumOff val="40000"/>
              </a:schemeClr>
            </a:solidFill>
            <a:ln>
              <a:noFill/>
            </a:ln>
            <a:effectLst>
              <a:outerShdw blurRad="127000" dist="25400" dir="5400000" algn="ctr" rotWithShape="0">
                <a:srgbClr val="000000">
                  <a:alpha val="50000"/>
                </a:srgbClr>
              </a:outerShdw>
            </a:effectLst>
          </p:spPr>
          <p:txBody>
            <a:bodyPr lIns="0" tIns="0" rIns="0" bIns="0" anchor="ctr"/>
            <a:lstStyle/>
            <a:p>
              <a:pPr marL="0" marR="0" lvl="0" indent="0" algn="l" defTabSz="363855" rtl="0" eaLnBrk="1" fontAlgn="auto" latinLnBrk="0" hangingPunct="1">
                <a:lnSpc>
                  <a:spcPct val="100000"/>
                </a:lnSpc>
                <a:spcBef>
                  <a:spcPts val="0"/>
                </a:spcBef>
                <a:spcAft>
                  <a:spcPts val="0"/>
                </a:spcAft>
                <a:buClrTx/>
                <a:buSzTx/>
                <a:buFontTx/>
                <a:buNone/>
                <a:defRPr/>
              </a:pPr>
              <a:endParaRPr kumimoji="0" lang="es-ES" sz="504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panose="020B0502020104020203" charset="0"/>
                <a:ea typeface="+mn-ea"/>
                <a:cs typeface="Gill Sans" panose="020B0502020104020203" charset="0"/>
                <a:sym typeface="Gill Sans" panose="020B0502020104020203" charset="0"/>
              </a:endParaRPr>
            </a:p>
          </p:txBody>
        </p:sp>
        <p:sp>
          <p:nvSpPr>
            <p:cNvPr id="53" name="AutoShape 31"/>
            <p:cNvSpPr/>
            <p:nvPr userDrawn="1"/>
          </p:nvSpPr>
          <p:spPr bwMode="auto">
            <a:xfrm>
              <a:off x="3772428" y="2401784"/>
              <a:ext cx="968375" cy="968375"/>
            </a:xfrm>
            <a:prstGeom prst="roundRect">
              <a:avLst>
                <a:gd name="adj" fmla="val 49819"/>
              </a:avLst>
            </a:prstGeom>
            <a:solidFill>
              <a:schemeClr val="accent5">
                <a:lumMod val="60000"/>
                <a:lumOff val="40000"/>
              </a:schemeClr>
            </a:solidFill>
            <a:ln>
              <a:noFill/>
            </a:ln>
            <a:effectLst>
              <a:outerShdw blurRad="127000" dist="25400" dir="5400000" algn="ctr" rotWithShape="0">
                <a:srgbClr val="000000">
                  <a:alpha val="50000"/>
                </a:srgbClr>
              </a:outerShdw>
            </a:effectLst>
          </p:spPr>
          <p:txBody>
            <a:bodyPr lIns="0" tIns="0" rIns="0" bIns="0" anchor="ctr"/>
            <a:lstStyle/>
            <a:p>
              <a:pPr marL="0" marR="0" lvl="0" indent="0" algn="l" defTabSz="363855" rtl="0" eaLnBrk="1" fontAlgn="auto" latinLnBrk="0" hangingPunct="1">
                <a:lnSpc>
                  <a:spcPct val="100000"/>
                </a:lnSpc>
                <a:spcBef>
                  <a:spcPts val="0"/>
                </a:spcBef>
                <a:spcAft>
                  <a:spcPts val="0"/>
                </a:spcAft>
                <a:buClrTx/>
                <a:buSzTx/>
                <a:buFontTx/>
                <a:buNone/>
                <a:defRPr/>
              </a:pPr>
              <a:endParaRPr kumimoji="0" lang="es-ES" sz="504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panose="020B0502020104020203" charset="0"/>
                <a:ea typeface="+mn-ea"/>
                <a:cs typeface="Gill Sans" panose="020B0502020104020203" charset="0"/>
                <a:sym typeface="Gill Sans" panose="020B0502020104020203" charset="0"/>
              </a:endParaRPr>
            </a:p>
          </p:txBody>
        </p:sp>
      </p:grpSp>
      <p:sp>
        <p:nvSpPr>
          <p:cNvPr id="54" name="Text Placeholder 7"/>
          <p:cNvSpPr>
            <a:spLocks noGrp="1" noChangeAspect="1"/>
          </p:cNvSpPr>
          <p:nvPr>
            <p:ph type="body" sz="quarter" idx="81" hasCustomPrompt="1"/>
          </p:nvPr>
        </p:nvSpPr>
        <p:spPr>
          <a:xfrm>
            <a:off x="2938371" y="2800646"/>
            <a:ext cx="417657" cy="42119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Lato Black"/>
                <a:cs typeface="Lato Black"/>
              </a:defRPr>
            </a:lvl1pPr>
          </a:lstStyle>
          <a:p>
            <a:pPr lvl="0"/>
            <a:r>
              <a:rPr lang="es-ES_tradnl" dirty="0" smtClean="0"/>
              <a:t>01</a:t>
            </a:r>
            <a:endParaRPr lang="es-ES_tradnl" dirty="0" smtClean="0"/>
          </a:p>
        </p:txBody>
      </p:sp>
      <p:sp>
        <p:nvSpPr>
          <p:cNvPr id="55" name="Text Placeholder 7"/>
          <p:cNvSpPr>
            <a:spLocks noGrp="1" noChangeAspect="1"/>
          </p:cNvSpPr>
          <p:nvPr>
            <p:ph type="body" sz="quarter" idx="47" hasCustomPrompt="1"/>
          </p:nvPr>
        </p:nvSpPr>
        <p:spPr>
          <a:xfrm>
            <a:off x="3522822" y="2369736"/>
            <a:ext cx="417657" cy="42119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Lato Black"/>
                <a:cs typeface="Lato Black"/>
              </a:defRPr>
            </a:lvl1pPr>
          </a:lstStyle>
          <a:p>
            <a:pPr lvl="0"/>
            <a:r>
              <a:rPr lang="es-ES_tradnl" dirty="0" smtClean="0"/>
              <a:t>02</a:t>
            </a:r>
            <a:endParaRPr lang="es-ES_tradnl" dirty="0" smtClean="0"/>
          </a:p>
        </p:txBody>
      </p:sp>
      <p:sp>
        <p:nvSpPr>
          <p:cNvPr id="56" name="Text Placeholder 7"/>
          <p:cNvSpPr>
            <a:spLocks noGrp="1" noChangeAspect="1"/>
          </p:cNvSpPr>
          <p:nvPr>
            <p:ph type="body" sz="quarter" idx="48" hasCustomPrompt="1"/>
          </p:nvPr>
        </p:nvSpPr>
        <p:spPr>
          <a:xfrm>
            <a:off x="4125362" y="1925829"/>
            <a:ext cx="417657" cy="42119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Lato Black"/>
                <a:cs typeface="Lato Black"/>
              </a:defRPr>
            </a:lvl1pPr>
          </a:lstStyle>
          <a:p>
            <a:pPr lvl="0"/>
            <a:r>
              <a:rPr lang="es-ES_tradnl" dirty="0" smtClean="0"/>
              <a:t>03</a:t>
            </a:r>
            <a:endParaRPr lang="es-ES_tradnl" dirty="0" smtClean="0"/>
          </a:p>
        </p:txBody>
      </p:sp>
      <p:sp>
        <p:nvSpPr>
          <p:cNvPr id="57" name="Text Placeholder 7"/>
          <p:cNvSpPr>
            <a:spLocks noGrp="1" noChangeAspect="1"/>
          </p:cNvSpPr>
          <p:nvPr>
            <p:ph type="body" sz="quarter" idx="49" hasCustomPrompt="1"/>
          </p:nvPr>
        </p:nvSpPr>
        <p:spPr>
          <a:xfrm>
            <a:off x="4770916" y="2353241"/>
            <a:ext cx="417657" cy="42119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Lato Black"/>
                <a:cs typeface="Lato Black"/>
              </a:defRPr>
            </a:lvl1pPr>
          </a:lstStyle>
          <a:p>
            <a:pPr lvl="0"/>
            <a:r>
              <a:rPr lang="es-ES_tradnl" dirty="0" smtClean="0"/>
              <a:t>04</a:t>
            </a:r>
            <a:endParaRPr lang="es-ES_tradnl" dirty="0" smtClean="0"/>
          </a:p>
        </p:txBody>
      </p:sp>
      <p:sp>
        <p:nvSpPr>
          <p:cNvPr id="58" name="Text Placeholder 7"/>
          <p:cNvSpPr>
            <a:spLocks noGrp="1" noChangeAspect="1"/>
          </p:cNvSpPr>
          <p:nvPr>
            <p:ph type="body" sz="quarter" idx="50" hasCustomPrompt="1"/>
          </p:nvPr>
        </p:nvSpPr>
        <p:spPr>
          <a:xfrm>
            <a:off x="5433827" y="2800168"/>
            <a:ext cx="417657" cy="42119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Lato Black"/>
                <a:cs typeface="Lato Black"/>
              </a:defRPr>
            </a:lvl1pPr>
          </a:lstStyle>
          <a:p>
            <a:pPr lvl="0"/>
            <a:r>
              <a:rPr lang="es-ES_tradnl" dirty="0" smtClean="0"/>
              <a:t>05</a:t>
            </a:r>
            <a:endParaRPr lang="es-ES_tradnl" dirty="0" smtClean="0"/>
          </a:p>
        </p:txBody>
      </p:sp>
      <p:sp>
        <p:nvSpPr>
          <p:cNvPr id="59" name="Text Placeholder 7"/>
          <p:cNvSpPr>
            <a:spLocks noGrp="1"/>
          </p:cNvSpPr>
          <p:nvPr>
            <p:ph type="body" sz="quarter" idx="82" hasCustomPrompt="1"/>
          </p:nvPr>
        </p:nvSpPr>
        <p:spPr>
          <a:xfrm>
            <a:off x="452441" y="1145910"/>
            <a:ext cx="304795" cy="259035"/>
          </a:xfrm>
          <a:prstGeom prst="rect">
            <a:avLst/>
          </a:prstGeom>
        </p:spPr>
        <p:txBody>
          <a:bodyPr vert="horz" lIns="0" tIns="40504" rIns="0" bIns="40504" anchor="ctr"/>
          <a:lstStyle>
            <a:lvl1pPr marL="0" indent="0" algn="l">
              <a:lnSpc>
                <a:spcPct val="100000"/>
              </a:lnSpc>
              <a:spcBef>
                <a:spcPts val="0"/>
              </a:spcBef>
              <a:buNone/>
              <a:defRPr sz="1620" b="1" baseline="0">
                <a:solidFill>
                  <a:schemeClr val="accent1">
                    <a:lumMod val="60000"/>
                    <a:lumOff val="40000"/>
                  </a:schemeClr>
                </a:solidFill>
                <a:latin typeface="Lato Regular"/>
                <a:cs typeface="Lato Regular"/>
              </a:defRPr>
            </a:lvl1pPr>
          </a:lstStyle>
          <a:p>
            <a:pPr lvl="0"/>
            <a:r>
              <a:rPr lang="es-ES_tradnl" dirty="0" smtClean="0"/>
              <a:t>01</a:t>
            </a:r>
            <a:endParaRPr lang="es-ES_tradnl" dirty="0" smtClean="0"/>
          </a:p>
        </p:txBody>
      </p:sp>
      <p:sp>
        <p:nvSpPr>
          <p:cNvPr id="60" name="Text Placeholder 7"/>
          <p:cNvSpPr>
            <a:spLocks noGrp="1"/>
          </p:cNvSpPr>
          <p:nvPr>
            <p:ph type="body" sz="quarter" idx="83" hasCustomPrompt="1"/>
          </p:nvPr>
        </p:nvSpPr>
        <p:spPr>
          <a:xfrm>
            <a:off x="6911449" y="1145910"/>
            <a:ext cx="304795" cy="259035"/>
          </a:xfrm>
          <a:prstGeom prst="rect">
            <a:avLst/>
          </a:prstGeom>
        </p:spPr>
        <p:txBody>
          <a:bodyPr vert="horz" lIns="0" tIns="40504" rIns="0" bIns="40504" anchor="ctr"/>
          <a:lstStyle>
            <a:lvl1pPr marL="0" indent="0" algn="l">
              <a:lnSpc>
                <a:spcPct val="100000"/>
              </a:lnSpc>
              <a:spcBef>
                <a:spcPts val="0"/>
              </a:spcBef>
              <a:buNone/>
              <a:defRPr sz="1620" b="1" baseline="0">
                <a:solidFill>
                  <a:schemeClr val="accent2"/>
                </a:solidFill>
                <a:latin typeface="Lato Regular"/>
                <a:cs typeface="Lato Regular"/>
              </a:defRPr>
            </a:lvl1pPr>
          </a:lstStyle>
          <a:p>
            <a:pPr lvl="0"/>
            <a:r>
              <a:rPr lang="es-ES_tradnl" dirty="0" smtClean="0"/>
              <a:t>02</a:t>
            </a:r>
            <a:endParaRPr lang="es-ES_tradnl" dirty="0" smtClean="0"/>
          </a:p>
        </p:txBody>
      </p:sp>
      <p:sp>
        <p:nvSpPr>
          <p:cNvPr id="61" name="Text Placeholder 7"/>
          <p:cNvSpPr>
            <a:spLocks noGrp="1"/>
          </p:cNvSpPr>
          <p:nvPr>
            <p:ph type="body" sz="quarter" idx="84" hasCustomPrompt="1"/>
          </p:nvPr>
        </p:nvSpPr>
        <p:spPr>
          <a:xfrm>
            <a:off x="452441" y="2358306"/>
            <a:ext cx="304795" cy="259035"/>
          </a:xfrm>
          <a:prstGeom prst="rect">
            <a:avLst/>
          </a:prstGeom>
        </p:spPr>
        <p:txBody>
          <a:bodyPr vert="horz" lIns="0" tIns="40504" rIns="0" bIns="40504" anchor="ctr"/>
          <a:lstStyle>
            <a:lvl1pPr marL="0" indent="0" algn="l">
              <a:lnSpc>
                <a:spcPct val="100000"/>
              </a:lnSpc>
              <a:spcBef>
                <a:spcPts val="0"/>
              </a:spcBef>
              <a:buNone/>
              <a:defRPr sz="1620" b="1" baseline="0">
                <a:solidFill>
                  <a:schemeClr val="accent3"/>
                </a:solidFill>
                <a:latin typeface="Lato Regular"/>
                <a:cs typeface="Lato Regular"/>
              </a:defRPr>
            </a:lvl1pPr>
          </a:lstStyle>
          <a:p>
            <a:pPr lvl="0"/>
            <a:r>
              <a:rPr lang="es-ES_tradnl" dirty="0" smtClean="0"/>
              <a:t>03</a:t>
            </a:r>
            <a:endParaRPr lang="es-ES_tradnl" dirty="0" smtClean="0"/>
          </a:p>
        </p:txBody>
      </p:sp>
      <p:sp>
        <p:nvSpPr>
          <p:cNvPr id="62" name="Text Placeholder 7"/>
          <p:cNvSpPr>
            <a:spLocks noGrp="1"/>
          </p:cNvSpPr>
          <p:nvPr>
            <p:ph type="body" sz="quarter" idx="85" hasCustomPrompt="1"/>
          </p:nvPr>
        </p:nvSpPr>
        <p:spPr>
          <a:xfrm>
            <a:off x="6911449" y="2358306"/>
            <a:ext cx="304795" cy="259035"/>
          </a:xfrm>
          <a:prstGeom prst="rect">
            <a:avLst/>
          </a:prstGeom>
        </p:spPr>
        <p:txBody>
          <a:bodyPr vert="horz" lIns="0" tIns="40504" rIns="0" bIns="40504" anchor="ctr"/>
          <a:lstStyle>
            <a:lvl1pPr marL="0" indent="0" algn="l">
              <a:lnSpc>
                <a:spcPct val="100000"/>
              </a:lnSpc>
              <a:spcBef>
                <a:spcPts val="0"/>
              </a:spcBef>
              <a:buNone/>
              <a:defRPr sz="1620" b="1" baseline="0">
                <a:solidFill>
                  <a:schemeClr val="accent4"/>
                </a:solidFill>
                <a:latin typeface="Lato Regular"/>
                <a:cs typeface="Lato Regular"/>
              </a:defRPr>
            </a:lvl1pPr>
          </a:lstStyle>
          <a:p>
            <a:pPr lvl="0"/>
            <a:r>
              <a:rPr lang="es-ES_tradnl" dirty="0" smtClean="0"/>
              <a:t>04</a:t>
            </a:r>
            <a:endParaRPr lang="es-ES_tradnl" dirty="0" smtClean="0"/>
          </a:p>
        </p:txBody>
      </p:sp>
      <p:sp>
        <p:nvSpPr>
          <p:cNvPr id="63" name="Text Placeholder 7"/>
          <p:cNvSpPr>
            <a:spLocks noGrp="1"/>
          </p:cNvSpPr>
          <p:nvPr>
            <p:ph type="body" sz="quarter" idx="86" hasCustomPrompt="1"/>
          </p:nvPr>
        </p:nvSpPr>
        <p:spPr>
          <a:xfrm>
            <a:off x="452441" y="3560197"/>
            <a:ext cx="304795" cy="259035"/>
          </a:xfrm>
          <a:prstGeom prst="rect">
            <a:avLst/>
          </a:prstGeom>
        </p:spPr>
        <p:txBody>
          <a:bodyPr vert="horz" lIns="0" tIns="40504" rIns="0" bIns="40504" anchor="ctr"/>
          <a:lstStyle>
            <a:lvl1pPr marL="0" indent="0" algn="l">
              <a:lnSpc>
                <a:spcPct val="100000"/>
              </a:lnSpc>
              <a:spcBef>
                <a:spcPts val="0"/>
              </a:spcBef>
              <a:buNone/>
              <a:defRPr sz="1620" b="1" baseline="0">
                <a:solidFill>
                  <a:schemeClr val="accent5"/>
                </a:solidFill>
                <a:latin typeface="Lato Regular"/>
                <a:cs typeface="Lato Regular"/>
              </a:defRPr>
            </a:lvl1pPr>
          </a:lstStyle>
          <a:p>
            <a:pPr lvl="0"/>
            <a:r>
              <a:rPr lang="es-ES_tradnl" dirty="0" smtClean="0"/>
              <a:t>05</a:t>
            </a:r>
            <a:endParaRPr lang="es-ES_tradnl"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400"/>
                                        <p:tgtEl>
                                          <p:spTgt spid="5">
                                            <p:txEl>
                                              <p:pRg st="0" end="0"/>
                                            </p:txEl>
                                          </p:spTgt>
                                        </p:tgtEl>
                                      </p:cBhvr>
                                    </p:animEffect>
                                    <p:anim calcmode="lin" valueType="num">
                                      <p:cBhvr>
                                        <p:cTn id="24"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500"/>
                                        <p:tgtEl>
                                          <p:spTgt spid="7">
                                            <p:txEl>
                                              <p:pRg st="0" end="0"/>
                                            </p:txEl>
                                          </p:spTgt>
                                        </p:tgtEl>
                                      </p:cBhvr>
                                    </p:animEffect>
                                    <p:anim calcmode="lin" valueType="num">
                                      <p:cBhvr>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7">
                                            <p:txEl>
                                              <p:pRg st="0" end="0"/>
                                            </p:txEl>
                                          </p:spTgt>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80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500"/>
                                        <p:tgtEl>
                                          <p:spTgt spid="18">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fade">
                                      <p:cBhvr>
                                        <p:cTn id="36" dur="400"/>
                                        <p:tgtEl>
                                          <p:spTgt spid="19">
                                            <p:txEl>
                                              <p:pRg st="0" end="0"/>
                                            </p:txEl>
                                          </p:spTgt>
                                        </p:tgtEl>
                                      </p:cBhvr>
                                    </p:animEffect>
                                    <p:anim calcmode="lin" valueType="num">
                                      <p:cBhvr>
                                        <p:cTn id="37" dur="4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38" dur="400" fill="hold"/>
                                        <p:tgtEl>
                                          <p:spTgt spid="19">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20">
                                            <p:txEl>
                                              <p:pRg st="0" end="0"/>
                                            </p:txEl>
                                          </p:spTgt>
                                        </p:tgtEl>
                                        <p:attrNameLst>
                                          <p:attrName>style.visibility</p:attrName>
                                        </p:attrNameLst>
                                      </p:cBhvr>
                                      <p:to>
                                        <p:strVal val="visible"/>
                                      </p:to>
                                    </p:set>
                                    <p:animEffect transition="in" filter="fade">
                                      <p:cBhvr>
                                        <p:cTn id="41" dur="500"/>
                                        <p:tgtEl>
                                          <p:spTgt spid="20">
                                            <p:txEl>
                                              <p:pRg st="0" end="0"/>
                                            </p:txEl>
                                          </p:spTgt>
                                        </p:tgtEl>
                                      </p:cBhvr>
                                    </p:animEffect>
                                    <p:anim calcmode="lin" valueType="num">
                                      <p:cBhvr>
                                        <p:cTn id="4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0" end="0"/>
                                            </p:txEl>
                                          </p:spTgt>
                                        </p:tgtEl>
                                        <p:attrNameLst>
                                          <p:attrName>ppt_y</p:attrName>
                                        </p:attrNameLst>
                                      </p:cBhvr>
                                      <p:tavLst>
                                        <p:tav tm="0">
                                          <p:val>
                                            <p:strVal val="#ppt_y+.1"/>
                                          </p:val>
                                        </p:tav>
                                        <p:tav tm="100000">
                                          <p:val>
                                            <p:strVal val="#ppt_y"/>
                                          </p:val>
                                        </p:tav>
                                      </p:tavLst>
                                    </p:anim>
                                  </p:childTnLst>
                                </p:cTn>
                              </p:par>
                              <p:par>
                                <p:cTn id="44" presetID="10" presetClass="entr" presetSubtype="0" fill="hold" grpId="0" nodeType="withEffect">
                                  <p:stCondLst>
                                    <p:cond delay="800"/>
                                  </p:stCondLst>
                                  <p:childTnLst>
                                    <p:set>
                                      <p:cBhvr>
                                        <p:cTn id="45" dur="1" fill="hold">
                                          <p:stCondLst>
                                            <p:cond delay="0"/>
                                          </p:stCondLst>
                                        </p:cTn>
                                        <p:tgtEl>
                                          <p:spTgt spid="21">
                                            <p:txEl>
                                              <p:pRg st="0" end="0"/>
                                            </p:txEl>
                                          </p:spTgt>
                                        </p:tgtEl>
                                        <p:attrNameLst>
                                          <p:attrName>style.visibility</p:attrName>
                                        </p:attrNameLst>
                                      </p:cBhvr>
                                      <p:to>
                                        <p:strVal val="visible"/>
                                      </p:to>
                                    </p:set>
                                    <p:animEffect transition="in" filter="fade">
                                      <p:cBhvr>
                                        <p:cTn id="46" dur="500"/>
                                        <p:tgtEl>
                                          <p:spTgt spid="21">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22">
                                            <p:txEl>
                                              <p:pRg st="0" end="0"/>
                                            </p:txEl>
                                          </p:spTgt>
                                        </p:tgtEl>
                                        <p:attrNameLst>
                                          <p:attrName>style.visibility</p:attrName>
                                        </p:attrNameLst>
                                      </p:cBhvr>
                                      <p:to>
                                        <p:strVal val="visible"/>
                                      </p:to>
                                    </p:set>
                                    <p:animEffect transition="in" filter="fade">
                                      <p:cBhvr>
                                        <p:cTn id="49" dur="400"/>
                                        <p:tgtEl>
                                          <p:spTgt spid="22">
                                            <p:txEl>
                                              <p:pRg st="0" end="0"/>
                                            </p:txEl>
                                          </p:spTgt>
                                        </p:tgtEl>
                                      </p:cBhvr>
                                    </p:animEffect>
                                    <p:anim calcmode="lin" valueType="num">
                                      <p:cBhvr>
                                        <p:cTn id="50" dur="4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1" dur="400" fill="hold"/>
                                        <p:tgtEl>
                                          <p:spTgt spid="22">
                                            <p:txEl>
                                              <p:pRg st="0" end="0"/>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00"/>
                                  </p:stCondLst>
                                  <p:childTnLst>
                                    <p:set>
                                      <p:cBhvr>
                                        <p:cTn id="53" dur="1" fill="hold">
                                          <p:stCondLst>
                                            <p:cond delay="0"/>
                                          </p:stCondLst>
                                        </p:cTn>
                                        <p:tgtEl>
                                          <p:spTgt spid="23">
                                            <p:txEl>
                                              <p:pRg st="0" end="0"/>
                                            </p:txEl>
                                          </p:spTgt>
                                        </p:tgtEl>
                                        <p:attrNameLst>
                                          <p:attrName>style.visibility</p:attrName>
                                        </p:attrNameLst>
                                      </p:cBhvr>
                                      <p:to>
                                        <p:strVal val="visible"/>
                                      </p:to>
                                    </p:set>
                                    <p:animEffect transition="in" filter="fade">
                                      <p:cBhvr>
                                        <p:cTn id="54" dur="500"/>
                                        <p:tgtEl>
                                          <p:spTgt spid="23">
                                            <p:txEl>
                                              <p:pRg st="0" end="0"/>
                                            </p:txEl>
                                          </p:spTgt>
                                        </p:tgtEl>
                                      </p:cBhvr>
                                    </p:animEffect>
                                    <p:anim calcmode="lin" valueType="num">
                                      <p:cBhvr>
                                        <p:cTn id="5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56" dur="500" fill="hold"/>
                                        <p:tgtEl>
                                          <p:spTgt spid="23">
                                            <p:txEl>
                                              <p:pRg st="0" end="0"/>
                                            </p:txEl>
                                          </p:spTgt>
                                        </p:tgtEl>
                                        <p:attrNameLst>
                                          <p:attrName>ppt_y</p:attrName>
                                        </p:attrNameLst>
                                      </p:cBhvr>
                                      <p:tavLst>
                                        <p:tav tm="0">
                                          <p:val>
                                            <p:strVal val="#ppt_y+.1"/>
                                          </p:val>
                                        </p:tav>
                                        <p:tav tm="100000">
                                          <p:val>
                                            <p:strVal val="#ppt_y"/>
                                          </p:val>
                                        </p:tav>
                                      </p:tavLst>
                                    </p:anim>
                                  </p:childTnLst>
                                </p:cTn>
                              </p:par>
                              <p:par>
                                <p:cTn id="57" presetID="10" presetClass="entr" presetSubtype="0" fill="hold" grpId="0" nodeType="withEffect">
                                  <p:stCondLst>
                                    <p:cond delay="800"/>
                                  </p:stCondLst>
                                  <p:childTnLst>
                                    <p:set>
                                      <p:cBhvr>
                                        <p:cTn id="58" dur="1" fill="hold">
                                          <p:stCondLst>
                                            <p:cond delay="0"/>
                                          </p:stCondLst>
                                        </p:cTn>
                                        <p:tgtEl>
                                          <p:spTgt spid="24">
                                            <p:txEl>
                                              <p:pRg st="0" end="0"/>
                                            </p:txEl>
                                          </p:spTgt>
                                        </p:tgtEl>
                                        <p:attrNameLst>
                                          <p:attrName>style.visibility</p:attrName>
                                        </p:attrNameLst>
                                      </p:cBhvr>
                                      <p:to>
                                        <p:strVal val="visible"/>
                                      </p:to>
                                    </p:set>
                                    <p:animEffect transition="in" filter="fade">
                                      <p:cBhvr>
                                        <p:cTn id="59" dur="500"/>
                                        <p:tgtEl>
                                          <p:spTgt spid="24">
                                            <p:txEl>
                                              <p:pRg st="0" end="0"/>
                                            </p:txEl>
                                          </p:spTgt>
                                        </p:tgtEl>
                                      </p:cBhvr>
                                    </p:animEffect>
                                  </p:childTnLst>
                                </p:cTn>
                              </p:par>
                              <p:par>
                                <p:cTn id="60" presetID="42" presetClass="entr" presetSubtype="0" fill="hold" grpId="0" nodeType="withEffect">
                                  <p:stCondLst>
                                    <p:cond delay="200"/>
                                  </p:stCondLst>
                                  <p:childTnLst>
                                    <p:set>
                                      <p:cBhvr>
                                        <p:cTn id="61" dur="1" fill="hold">
                                          <p:stCondLst>
                                            <p:cond delay="0"/>
                                          </p:stCondLst>
                                        </p:cTn>
                                        <p:tgtEl>
                                          <p:spTgt spid="25">
                                            <p:txEl>
                                              <p:pRg st="0" end="0"/>
                                            </p:txEl>
                                          </p:spTgt>
                                        </p:tgtEl>
                                        <p:attrNameLst>
                                          <p:attrName>style.visibility</p:attrName>
                                        </p:attrNameLst>
                                      </p:cBhvr>
                                      <p:to>
                                        <p:strVal val="visible"/>
                                      </p:to>
                                    </p:set>
                                    <p:animEffect transition="in" filter="fade">
                                      <p:cBhvr>
                                        <p:cTn id="62" dur="400"/>
                                        <p:tgtEl>
                                          <p:spTgt spid="25">
                                            <p:txEl>
                                              <p:pRg st="0" end="0"/>
                                            </p:txEl>
                                          </p:spTgt>
                                        </p:tgtEl>
                                      </p:cBhvr>
                                    </p:animEffect>
                                    <p:anim calcmode="lin" valueType="num">
                                      <p:cBhvr>
                                        <p:cTn id="63" dur="4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64" dur="400" fill="hold"/>
                                        <p:tgtEl>
                                          <p:spTgt spid="25">
                                            <p:txEl>
                                              <p:pRg st="0" end="0"/>
                                            </p:tx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00"/>
                                  </p:stCondLst>
                                  <p:childTnLst>
                                    <p:set>
                                      <p:cBhvr>
                                        <p:cTn id="66" dur="1" fill="hold">
                                          <p:stCondLst>
                                            <p:cond delay="0"/>
                                          </p:stCondLst>
                                        </p:cTn>
                                        <p:tgtEl>
                                          <p:spTgt spid="26">
                                            <p:txEl>
                                              <p:pRg st="0" end="0"/>
                                            </p:txEl>
                                          </p:spTgt>
                                        </p:tgtEl>
                                        <p:attrNameLst>
                                          <p:attrName>style.visibility</p:attrName>
                                        </p:attrNameLst>
                                      </p:cBhvr>
                                      <p:to>
                                        <p:strVal val="visible"/>
                                      </p:to>
                                    </p:set>
                                    <p:animEffect transition="in" filter="fade">
                                      <p:cBhvr>
                                        <p:cTn id="67" dur="500"/>
                                        <p:tgtEl>
                                          <p:spTgt spid="26">
                                            <p:txEl>
                                              <p:pRg st="0" end="0"/>
                                            </p:txEl>
                                          </p:spTgt>
                                        </p:tgtEl>
                                      </p:cBhvr>
                                    </p:animEffect>
                                    <p:anim calcmode="lin" valueType="num">
                                      <p:cBhvr>
                                        <p:cTn id="68"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69" dur="500" fill="hold"/>
                                        <p:tgtEl>
                                          <p:spTgt spid="26">
                                            <p:txEl>
                                              <p:pRg st="0" end="0"/>
                                            </p:txEl>
                                          </p:spTgt>
                                        </p:tgtEl>
                                        <p:attrNameLst>
                                          <p:attrName>ppt_y</p:attrName>
                                        </p:attrNameLst>
                                      </p:cBhvr>
                                      <p:tavLst>
                                        <p:tav tm="0">
                                          <p:val>
                                            <p:strVal val="#ppt_y+.1"/>
                                          </p:val>
                                        </p:tav>
                                        <p:tav tm="100000">
                                          <p:val>
                                            <p:strVal val="#ppt_y"/>
                                          </p:val>
                                        </p:tav>
                                      </p:tavLst>
                                    </p:anim>
                                  </p:childTnLst>
                                </p:cTn>
                              </p:par>
                              <p:par>
                                <p:cTn id="70" presetID="10" presetClass="entr" presetSubtype="0" fill="hold" grpId="0" nodeType="withEffect">
                                  <p:stCondLst>
                                    <p:cond delay="800"/>
                                  </p:stCondLst>
                                  <p:childTnLst>
                                    <p:set>
                                      <p:cBhvr>
                                        <p:cTn id="71" dur="1" fill="hold">
                                          <p:stCondLst>
                                            <p:cond delay="0"/>
                                          </p:stCondLst>
                                        </p:cTn>
                                        <p:tgtEl>
                                          <p:spTgt spid="27">
                                            <p:txEl>
                                              <p:pRg st="0" end="0"/>
                                            </p:txEl>
                                          </p:spTgt>
                                        </p:tgtEl>
                                        <p:attrNameLst>
                                          <p:attrName>style.visibility</p:attrName>
                                        </p:attrNameLst>
                                      </p:cBhvr>
                                      <p:to>
                                        <p:strVal val="visible"/>
                                      </p:to>
                                    </p:set>
                                    <p:animEffect transition="in" filter="fade">
                                      <p:cBhvr>
                                        <p:cTn id="72" dur="500"/>
                                        <p:tgtEl>
                                          <p:spTgt spid="27">
                                            <p:txEl>
                                              <p:pRg st="0" end="0"/>
                                            </p:txEl>
                                          </p:spTgt>
                                        </p:tgtEl>
                                      </p:cBhvr>
                                    </p:animEffect>
                                  </p:childTnLst>
                                </p:cTn>
                              </p:par>
                              <p:par>
                                <p:cTn id="73" presetID="42" presetClass="entr" presetSubtype="0" fill="hold" grpId="0" nodeType="withEffect">
                                  <p:stCondLst>
                                    <p:cond delay="200"/>
                                  </p:stCondLst>
                                  <p:childTnLst>
                                    <p:set>
                                      <p:cBhvr>
                                        <p:cTn id="74" dur="1" fill="hold">
                                          <p:stCondLst>
                                            <p:cond delay="0"/>
                                          </p:stCondLst>
                                        </p:cTn>
                                        <p:tgtEl>
                                          <p:spTgt spid="28">
                                            <p:txEl>
                                              <p:pRg st="0" end="0"/>
                                            </p:txEl>
                                          </p:spTgt>
                                        </p:tgtEl>
                                        <p:attrNameLst>
                                          <p:attrName>style.visibility</p:attrName>
                                        </p:attrNameLst>
                                      </p:cBhvr>
                                      <p:to>
                                        <p:strVal val="visible"/>
                                      </p:to>
                                    </p:set>
                                    <p:animEffect transition="in" filter="fade">
                                      <p:cBhvr>
                                        <p:cTn id="75" dur="400"/>
                                        <p:tgtEl>
                                          <p:spTgt spid="28">
                                            <p:txEl>
                                              <p:pRg st="0" end="0"/>
                                            </p:txEl>
                                          </p:spTgt>
                                        </p:tgtEl>
                                      </p:cBhvr>
                                    </p:animEffect>
                                    <p:anim calcmode="lin" valueType="num">
                                      <p:cBhvr>
                                        <p:cTn id="76" dur="4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77" dur="400" fill="hold"/>
                                        <p:tgtEl>
                                          <p:spTgt spid="28">
                                            <p:txEl>
                                              <p:pRg st="0" end="0"/>
                                            </p:txEl>
                                          </p:spTgt>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00"/>
                                  </p:stCondLst>
                                  <p:childTnLst>
                                    <p:set>
                                      <p:cBhvr>
                                        <p:cTn id="79" dur="1" fill="hold">
                                          <p:stCondLst>
                                            <p:cond delay="0"/>
                                          </p:stCondLst>
                                        </p:cTn>
                                        <p:tgtEl>
                                          <p:spTgt spid="29">
                                            <p:txEl>
                                              <p:pRg st="0" end="0"/>
                                            </p:txEl>
                                          </p:spTgt>
                                        </p:tgtEl>
                                        <p:attrNameLst>
                                          <p:attrName>style.visibility</p:attrName>
                                        </p:attrNameLst>
                                      </p:cBhvr>
                                      <p:to>
                                        <p:strVal val="visible"/>
                                      </p:to>
                                    </p:set>
                                    <p:animEffect transition="in" filter="fade">
                                      <p:cBhvr>
                                        <p:cTn id="80" dur="500"/>
                                        <p:tgtEl>
                                          <p:spTgt spid="29">
                                            <p:txEl>
                                              <p:pRg st="0" end="0"/>
                                            </p:txEl>
                                          </p:spTgt>
                                        </p:tgtEl>
                                      </p:cBhvr>
                                    </p:animEffect>
                                    <p:anim calcmode="lin" valueType="num">
                                      <p:cBhvr>
                                        <p:cTn id="8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82" dur="500" fill="hold"/>
                                        <p:tgtEl>
                                          <p:spTgt spid="29">
                                            <p:txEl>
                                              <p:pRg st="0" end="0"/>
                                            </p:txEl>
                                          </p:spTgt>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200"/>
                                  </p:stCondLst>
                                  <p:childTnLst>
                                    <p:set>
                                      <p:cBhvr>
                                        <p:cTn id="84" dur="1" fill="hold">
                                          <p:stCondLst>
                                            <p:cond delay="0"/>
                                          </p:stCondLst>
                                        </p:cTn>
                                        <p:tgtEl>
                                          <p:spTgt spid="54">
                                            <p:txEl>
                                              <p:pRg st="0" end="0"/>
                                            </p:txEl>
                                          </p:spTgt>
                                        </p:tgtEl>
                                        <p:attrNameLst>
                                          <p:attrName>style.visibility</p:attrName>
                                        </p:attrNameLst>
                                      </p:cBhvr>
                                      <p:to>
                                        <p:strVal val="visible"/>
                                      </p:to>
                                    </p:set>
                                    <p:animEffect transition="in" filter="fade">
                                      <p:cBhvr>
                                        <p:cTn id="85" dur="400"/>
                                        <p:tgtEl>
                                          <p:spTgt spid="54">
                                            <p:txEl>
                                              <p:pRg st="0" end="0"/>
                                            </p:txEl>
                                          </p:spTgt>
                                        </p:tgtEl>
                                      </p:cBhvr>
                                    </p:animEffect>
                                    <p:anim calcmode="lin" valueType="num">
                                      <p:cBhvr>
                                        <p:cTn id="86" dur="4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87" dur="400" fill="hold"/>
                                        <p:tgtEl>
                                          <p:spTgt spid="54">
                                            <p:txEl>
                                              <p:pRg st="0" end="0"/>
                                            </p:txEl>
                                          </p:spTgt>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00"/>
                                  </p:stCondLst>
                                  <p:childTnLst>
                                    <p:set>
                                      <p:cBhvr>
                                        <p:cTn id="89" dur="1" fill="hold">
                                          <p:stCondLst>
                                            <p:cond delay="0"/>
                                          </p:stCondLst>
                                        </p:cTn>
                                        <p:tgtEl>
                                          <p:spTgt spid="55">
                                            <p:txEl>
                                              <p:pRg st="0" end="0"/>
                                            </p:txEl>
                                          </p:spTgt>
                                        </p:tgtEl>
                                        <p:attrNameLst>
                                          <p:attrName>style.visibility</p:attrName>
                                        </p:attrNameLst>
                                      </p:cBhvr>
                                      <p:to>
                                        <p:strVal val="visible"/>
                                      </p:to>
                                    </p:set>
                                    <p:animEffect transition="in" filter="fade">
                                      <p:cBhvr>
                                        <p:cTn id="90" dur="400"/>
                                        <p:tgtEl>
                                          <p:spTgt spid="55">
                                            <p:txEl>
                                              <p:pRg st="0" end="0"/>
                                            </p:txEl>
                                          </p:spTgt>
                                        </p:tgtEl>
                                      </p:cBhvr>
                                    </p:animEffect>
                                    <p:anim calcmode="lin" valueType="num">
                                      <p:cBhvr>
                                        <p:cTn id="91" dur="4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92" dur="400" fill="hold"/>
                                        <p:tgtEl>
                                          <p:spTgt spid="55">
                                            <p:txEl>
                                              <p:pRg st="0" end="0"/>
                                            </p:txEl>
                                          </p:spTgt>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200"/>
                                  </p:stCondLst>
                                  <p:childTnLst>
                                    <p:set>
                                      <p:cBhvr>
                                        <p:cTn id="94" dur="1" fill="hold">
                                          <p:stCondLst>
                                            <p:cond delay="0"/>
                                          </p:stCondLst>
                                        </p:cTn>
                                        <p:tgtEl>
                                          <p:spTgt spid="56">
                                            <p:txEl>
                                              <p:pRg st="0" end="0"/>
                                            </p:txEl>
                                          </p:spTgt>
                                        </p:tgtEl>
                                        <p:attrNameLst>
                                          <p:attrName>style.visibility</p:attrName>
                                        </p:attrNameLst>
                                      </p:cBhvr>
                                      <p:to>
                                        <p:strVal val="visible"/>
                                      </p:to>
                                    </p:set>
                                    <p:animEffect transition="in" filter="fade">
                                      <p:cBhvr>
                                        <p:cTn id="95" dur="400"/>
                                        <p:tgtEl>
                                          <p:spTgt spid="56">
                                            <p:txEl>
                                              <p:pRg st="0" end="0"/>
                                            </p:txEl>
                                          </p:spTgt>
                                        </p:tgtEl>
                                      </p:cBhvr>
                                    </p:animEffect>
                                    <p:anim calcmode="lin" valueType="num">
                                      <p:cBhvr>
                                        <p:cTn id="96" dur="4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97" dur="400" fill="hold"/>
                                        <p:tgtEl>
                                          <p:spTgt spid="56">
                                            <p:txEl>
                                              <p:pRg st="0" end="0"/>
                                            </p:txEl>
                                          </p:spTgt>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200"/>
                                  </p:stCondLst>
                                  <p:childTnLst>
                                    <p:set>
                                      <p:cBhvr>
                                        <p:cTn id="99" dur="1" fill="hold">
                                          <p:stCondLst>
                                            <p:cond delay="0"/>
                                          </p:stCondLst>
                                        </p:cTn>
                                        <p:tgtEl>
                                          <p:spTgt spid="57">
                                            <p:txEl>
                                              <p:pRg st="0" end="0"/>
                                            </p:txEl>
                                          </p:spTgt>
                                        </p:tgtEl>
                                        <p:attrNameLst>
                                          <p:attrName>style.visibility</p:attrName>
                                        </p:attrNameLst>
                                      </p:cBhvr>
                                      <p:to>
                                        <p:strVal val="visible"/>
                                      </p:to>
                                    </p:set>
                                    <p:animEffect transition="in" filter="fade">
                                      <p:cBhvr>
                                        <p:cTn id="100" dur="400"/>
                                        <p:tgtEl>
                                          <p:spTgt spid="57">
                                            <p:txEl>
                                              <p:pRg st="0" end="0"/>
                                            </p:txEl>
                                          </p:spTgt>
                                        </p:tgtEl>
                                      </p:cBhvr>
                                    </p:animEffect>
                                    <p:anim calcmode="lin" valueType="num">
                                      <p:cBhvr>
                                        <p:cTn id="101" dur="4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102" dur="400" fill="hold"/>
                                        <p:tgtEl>
                                          <p:spTgt spid="57">
                                            <p:txEl>
                                              <p:pRg st="0" end="0"/>
                                            </p:txEl>
                                          </p:spTgt>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200"/>
                                  </p:stCondLst>
                                  <p:childTnLst>
                                    <p:set>
                                      <p:cBhvr>
                                        <p:cTn id="104" dur="1" fill="hold">
                                          <p:stCondLst>
                                            <p:cond delay="0"/>
                                          </p:stCondLst>
                                        </p:cTn>
                                        <p:tgtEl>
                                          <p:spTgt spid="58">
                                            <p:txEl>
                                              <p:pRg st="0" end="0"/>
                                            </p:txEl>
                                          </p:spTgt>
                                        </p:tgtEl>
                                        <p:attrNameLst>
                                          <p:attrName>style.visibility</p:attrName>
                                        </p:attrNameLst>
                                      </p:cBhvr>
                                      <p:to>
                                        <p:strVal val="visible"/>
                                      </p:to>
                                    </p:set>
                                    <p:animEffect transition="in" filter="fade">
                                      <p:cBhvr>
                                        <p:cTn id="105" dur="400"/>
                                        <p:tgtEl>
                                          <p:spTgt spid="58">
                                            <p:txEl>
                                              <p:pRg st="0" end="0"/>
                                            </p:txEl>
                                          </p:spTgt>
                                        </p:tgtEl>
                                      </p:cBhvr>
                                    </p:animEffect>
                                    <p:anim calcmode="lin" valueType="num">
                                      <p:cBhvr>
                                        <p:cTn id="106" dur="400" fill="hold"/>
                                        <p:tgtEl>
                                          <p:spTgt spid="58">
                                            <p:txEl>
                                              <p:pRg st="0" end="0"/>
                                            </p:txEl>
                                          </p:spTgt>
                                        </p:tgtEl>
                                        <p:attrNameLst>
                                          <p:attrName>ppt_x</p:attrName>
                                        </p:attrNameLst>
                                      </p:cBhvr>
                                      <p:tavLst>
                                        <p:tav tm="0">
                                          <p:val>
                                            <p:strVal val="#ppt_x"/>
                                          </p:val>
                                        </p:tav>
                                        <p:tav tm="100000">
                                          <p:val>
                                            <p:strVal val="#ppt_x"/>
                                          </p:val>
                                        </p:tav>
                                      </p:tavLst>
                                    </p:anim>
                                    <p:anim calcmode="lin" valueType="num">
                                      <p:cBhvr>
                                        <p:cTn id="107" dur="400" fill="hold"/>
                                        <p:tgtEl>
                                          <p:spTgt spid="58">
                                            <p:txEl>
                                              <p:pRg st="0" end="0"/>
                                            </p:txEl>
                                          </p:spTgt>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200"/>
                                  </p:stCondLst>
                                  <p:childTnLst>
                                    <p:set>
                                      <p:cBhvr>
                                        <p:cTn id="109" dur="1" fill="hold">
                                          <p:stCondLst>
                                            <p:cond delay="0"/>
                                          </p:stCondLst>
                                        </p:cTn>
                                        <p:tgtEl>
                                          <p:spTgt spid="59">
                                            <p:txEl>
                                              <p:pRg st="0" end="0"/>
                                            </p:txEl>
                                          </p:spTgt>
                                        </p:tgtEl>
                                        <p:attrNameLst>
                                          <p:attrName>style.visibility</p:attrName>
                                        </p:attrNameLst>
                                      </p:cBhvr>
                                      <p:to>
                                        <p:strVal val="visible"/>
                                      </p:to>
                                    </p:set>
                                    <p:animEffect transition="in" filter="fade">
                                      <p:cBhvr>
                                        <p:cTn id="110" dur="400"/>
                                        <p:tgtEl>
                                          <p:spTgt spid="59">
                                            <p:txEl>
                                              <p:pRg st="0" end="0"/>
                                            </p:txEl>
                                          </p:spTgt>
                                        </p:tgtEl>
                                      </p:cBhvr>
                                    </p:animEffect>
                                    <p:anim calcmode="lin" valueType="num">
                                      <p:cBhvr>
                                        <p:cTn id="111" dur="4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12" dur="400" fill="hold"/>
                                        <p:tgtEl>
                                          <p:spTgt spid="59">
                                            <p:txEl>
                                              <p:pRg st="0" end="0"/>
                                            </p:txEl>
                                          </p:spTgt>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200"/>
                                  </p:stCondLst>
                                  <p:childTnLst>
                                    <p:set>
                                      <p:cBhvr>
                                        <p:cTn id="114" dur="1" fill="hold">
                                          <p:stCondLst>
                                            <p:cond delay="0"/>
                                          </p:stCondLst>
                                        </p:cTn>
                                        <p:tgtEl>
                                          <p:spTgt spid="60">
                                            <p:txEl>
                                              <p:pRg st="0" end="0"/>
                                            </p:txEl>
                                          </p:spTgt>
                                        </p:tgtEl>
                                        <p:attrNameLst>
                                          <p:attrName>style.visibility</p:attrName>
                                        </p:attrNameLst>
                                      </p:cBhvr>
                                      <p:to>
                                        <p:strVal val="visible"/>
                                      </p:to>
                                    </p:set>
                                    <p:animEffect transition="in" filter="fade">
                                      <p:cBhvr>
                                        <p:cTn id="115" dur="400"/>
                                        <p:tgtEl>
                                          <p:spTgt spid="60">
                                            <p:txEl>
                                              <p:pRg st="0" end="0"/>
                                            </p:txEl>
                                          </p:spTgt>
                                        </p:tgtEl>
                                      </p:cBhvr>
                                    </p:animEffect>
                                    <p:anim calcmode="lin" valueType="num">
                                      <p:cBhvr>
                                        <p:cTn id="116" dur="400" fill="hold"/>
                                        <p:tgtEl>
                                          <p:spTgt spid="60">
                                            <p:txEl>
                                              <p:pRg st="0" end="0"/>
                                            </p:txEl>
                                          </p:spTgt>
                                        </p:tgtEl>
                                        <p:attrNameLst>
                                          <p:attrName>ppt_x</p:attrName>
                                        </p:attrNameLst>
                                      </p:cBhvr>
                                      <p:tavLst>
                                        <p:tav tm="0">
                                          <p:val>
                                            <p:strVal val="#ppt_x"/>
                                          </p:val>
                                        </p:tav>
                                        <p:tav tm="100000">
                                          <p:val>
                                            <p:strVal val="#ppt_x"/>
                                          </p:val>
                                        </p:tav>
                                      </p:tavLst>
                                    </p:anim>
                                    <p:anim calcmode="lin" valueType="num">
                                      <p:cBhvr>
                                        <p:cTn id="117" dur="400" fill="hold"/>
                                        <p:tgtEl>
                                          <p:spTgt spid="60">
                                            <p:txEl>
                                              <p:pRg st="0" end="0"/>
                                            </p:txEl>
                                          </p:spTgt>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200"/>
                                  </p:stCondLst>
                                  <p:childTnLst>
                                    <p:set>
                                      <p:cBhvr>
                                        <p:cTn id="119" dur="1" fill="hold">
                                          <p:stCondLst>
                                            <p:cond delay="0"/>
                                          </p:stCondLst>
                                        </p:cTn>
                                        <p:tgtEl>
                                          <p:spTgt spid="61">
                                            <p:txEl>
                                              <p:pRg st="0" end="0"/>
                                            </p:txEl>
                                          </p:spTgt>
                                        </p:tgtEl>
                                        <p:attrNameLst>
                                          <p:attrName>style.visibility</p:attrName>
                                        </p:attrNameLst>
                                      </p:cBhvr>
                                      <p:to>
                                        <p:strVal val="visible"/>
                                      </p:to>
                                    </p:set>
                                    <p:animEffect transition="in" filter="fade">
                                      <p:cBhvr>
                                        <p:cTn id="120" dur="400"/>
                                        <p:tgtEl>
                                          <p:spTgt spid="61">
                                            <p:txEl>
                                              <p:pRg st="0" end="0"/>
                                            </p:txEl>
                                          </p:spTgt>
                                        </p:tgtEl>
                                      </p:cBhvr>
                                    </p:animEffect>
                                    <p:anim calcmode="lin" valueType="num">
                                      <p:cBhvr>
                                        <p:cTn id="121" dur="4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22" dur="400" fill="hold"/>
                                        <p:tgtEl>
                                          <p:spTgt spid="61">
                                            <p:txEl>
                                              <p:pRg st="0" end="0"/>
                                            </p:txEl>
                                          </p:spTgt>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200"/>
                                  </p:stCondLst>
                                  <p:childTnLst>
                                    <p:set>
                                      <p:cBhvr>
                                        <p:cTn id="124" dur="1" fill="hold">
                                          <p:stCondLst>
                                            <p:cond delay="0"/>
                                          </p:stCondLst>
                                        </p:cTn>
                                        <p:tgtEl>
                                          <p:spTgt spid="62">
                                            <p:txEl>
                                              <p:pRg st="0" end="0"/>
                                            </p:txEl>
                                          </p:spTgt>
                                        </p:tgtEl>
                                        <p:attrNameLst>
                                          <p:attrName>style.visibility</p:attrName>
                                        </p:attrNameLst>
                                      </p:cBhvr>
                                      <p:to>
                                        <p:strVal val="visible"/>
                                      </p:to>
                                    </p:set>
                                    <p:animEffect transition="in" filter="fade">
                                      <p:cBhvr>
                                        <p:cTn id="125" dur="400"/>
                                        <p:tgtEl>
                                          <p:spTgt spid="62">
                                            <p:txEl>
                                              <p:pRg st="0" end="0"/>
                                            </p:txEl>
                                          </p:spTgt>
                                        </p:tgtEl>
                                      </p:cBhvr>
                                    </p:animEffect>
                                    <p:anim calcmode="lin" valueType="num">
                                      <p:cBhvr>
                                        <p:cTn id="126" dur="4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7" dur="400" fill="hold"/>
                                        <p:tgtEl>
                                          <p:spTgt spid="62">
                                            <p:txEl>
                                              <p:pRg st="0" end="0"/>
                                            </p:txEl>
                                          </p:spTgt>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200"/>
                                  </p:stCondLst>
                                  <p:childTnLst>
                                    <p:set>
                                      <p:cBhvr>
                                        <p:cTn id="129" dur="1" fill="hold">
                                          <p:stCondLst>
                                            <p:cond delay="0"/>
                                          </p:stCondLst>
                                        </p:cTn>
                                        <p:tgtEl>
                                          <p:spTgt spid="63">
                                            <p:txEl>
                                              <p:pRg st="0" end="0"/>
                                            </p:txEl>
                                          </p:spTgt>
                                        </p:tgtEl>
                                        <p:attrNameLst>
                                          <p:attrName>style.visibility</p:attrName>
                                        </p:attrNameLst>
                                      </p:cBhvr>
                                      <p:to>
                                        <p:strVal val="visible"/>
                                      </p:to>
                                    </p:set>
                                    <p:animEffect transition="in" filter="fade">
                                      <p:cBhvr>
                                        <p:cTn id="130" dur="400"/>
                                        <p:tgtEl>
                                          <p:spTgt spid="63">
                                            <p:txEl>
                                              <p:pRg st="0" end="0"/>
                                            </p:txEl>
                                          </p:spTgt>
                                        </p:tgtEl>
                                      </p:cBhvr>
                                    </p:animEffect>
                                    <p:anim calcmode="lin" valueType="num">
                                      <p:cBhvr>
                                        <p:cTn id="131" dur="4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32" dur="4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500"/>
                            </p:stCondLst>
                            <p:childTnLst>
                              <p:par>
                                <p:cTn id="134" presetID="53" presetClass="entr" presetSubtype="16" fill="hold" grpId="1" nodeType="afterEffect">
                                  <p:stCondLst>
                                    <p:cond delay="0"/>
                                  </p:stCondLst>
                                  <p:childTnLst>
                                    <p:set>
                                      <p:cBhvr>
                                        <p:cTn id="135" dur="1" fill="hold">
                                          <p:stCondLst>
                                            <p:cond delay="0"/>
                                          </p:stCondLst>
                                        </p:cTn>
                                        <p:tgtEl>
                                          <p:spTgt spid="54">
                                            <p:txEl>
                                              <p:pRg st="0" end="0"/>
                                            </p:txEl>
                                          </p:spTgt>
                                        </p:tgtEl>
                                        <p:attrNameLst>
                                          <p:attrName>style.visibility</p:attrName>
                                        </p:attrNameLst>
                                      </p:cBhvr>
                                      <p:to>
                                        <p:strVal val="visible"/>
                                      </p:to>
                                    </p:set>
                                    <p:anim calcmode="lin" valueType="num">
                                      <p:cBhvr>
                                        <p:cTn id="136"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137"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138" dur="500"/>
                                        <p:tgtEl>
                                          <p:spTgt spid="54">
                                            <p:txEl>
                                              <p:pRg st="0" end="0"/>
                                            </p:txEl>
                                          </p:spTgt>
                                        </p:tgtEl>
                                      </p:cBhvr>
                                    </p:animEffect>
                                  </p:childTnLst>
                                </p:cTn>
                              </p:par>
                            </p:childTnLst>
                          </p:cTn>
                        </p:par>
                        <p:par>
                          <p:cTn id="139" fill="hold">
                            <p:stCondLst>
                              <p:cond delay="1000"/>
                            </p:stCondLst>
                            <p:childTnLst>
                              <p:par>
                                <p:cTn id="140" presetID="53" presetClass="entr" presetSubtype="16" fill="hold" grpId="1" nodeType="afterEffect">
                                  <p:stCondLst>
                                    <p:cond delay="0"/>
                                  </p:stCondLst>
                                  <p:childTnLst>
                                    <p:set>
                                      <p:cBhvr>
                                        <p:cTn id="141" dur="1" fill="hold">
                                          <p:stCondLst>
                                            <p:cond delay="0"/>
                                          </p:stCondLst>
                                        </p:cTn>
                                        <p:tgtEl>
                                          <p:spTgt spid="55">
                                            <p:txEl>
                                              <p:pRg st="0" end="0"/>
                                            </p:txEl>
                                          </p:spTgt>
                                        </p:tgtEl>
                                        <p:attrNameLst>
                                          <p:attrName>style.visibility</p:attrName>
                                        </p:attrNameLst>
                                      </p:cBhvr>
                                      <p:to>
                                        <p:strVal val="visible"/>
                                      </p:to>
                                    </p:set>
                                    <p:anim calcmode="lin" valueType="num">
                                      <p:cBhvr>
                                        <p:cTn id="142"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143"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144" dur="500"/>
                                        <p:tgtEl>
                                          <p:spTgt spid="55">
                                            <p:txEl>
                                              <p:pRg st="0" end="0"/>
                                            </p:txEl>
                                          </p:spTgt>
                                        </p:tgtEl>
                                      </p:cBhvr>
                                    </p:animEffect>
                                  </p:childTnLst>
                                </p:cTn>
                              </p:par>
                            </p:childTnLst>
                          </p:cTn>
                        </p:par>
                        <p:par>
                          <p:cTn id="145" fill="hold">
                            <p:stCondLst>
                              <p:cond delay="1500"/>
                            </p:stCondLst>
                            <p:childTnLst>
                              <p:par>
                                <p:cTn id="146" presetID="53" presetClass="entr" presetSubtype="16" fill="hold" grpId="1" nodeType="afterEffect">
                                  <p:stCondLst>
                                    <p:cond delay="0"/>
                                  </p:stCondLst>
                                  <p:childTnLst>
                                    <p:set>
                                      <p:cBhvr>
                                        <p:cTn id="147" dur="1" fill="hold">
                                          <p:stCondLst>
                                            <p:cond delay="0"/>
                                          </p:stCondLst>
                                        </p:cTn>
                                        <p:tgtEl>
                                          <p:spTgt spid="56">
                                            <p:txEl>
                                              <p:pRg st="0" end="0"/>
                                            </p:txEl>
                                          </p:spTgt>
                                        </p:tgtEl>
                                        <p:attrNameLst>
                                          <p:attrName>style.visibility</p:attrName>
                                        </p:attrNameLst>
                                      </p:cBhvr>
                                      <p:to>
                                        <p:strVal val="visible"/>
                                      </p:to>
                                    </p:set>
                                    <p:anim calcmode="lin" valueType="num">
                                      <p:cBhvr>
                                        <p:cTn id="148" dur="5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149" dur="500" fill="hold"/>
                                        <p:tgtEl>
                                          <p:spTgt spid="56">
                                            <p:txEl>
                                              <p:pRg st="0" end="0"/>
                                            </p:txEl>
                                          </p:spTgt>
                                        </p:tgtEl>
                                        <p:attrNameLst>
                                          <p:attrName>ppt_h</p:attrName>
                                        </p:attrNameLst>
                                      </p:cBhvr>
                                      <p:tavLst>
                                        <p:tav tm="0">
                                          <p:val>
                                            <p:fltVal val="0"/>
                                          </p:val>
                                        </p:tav>
                                        <p:tav tm="100000">
                                          <p:val>
                                            <p:strVal val="#ppt_h"/>
                                          </p:val>
                                        </p:tav>
                                      </p:tavLst>
                                    </p:anim>
                                    <p:animEffect transition="in" filter="fade">
                                      <p:cBhvr>
                                        <p:cTn id="150" dur="500"/>
                                        <p:tgtEl>
                                          <p:spTgt spid="56">
                                            <p:txEl>
                                              <p:pRg st="0" end="0"/>
                                            </p:txEl>
                                          </p:spTgt>
                                        </p:tgtEl>
                                      </p:cBhvr>
                                    </p:animEffect>
                                  </p:childTnLst>
                                </p:cTn>
                              </p:par>
                            </p:childTnLst>
                          </p:cTn>
                        </p:par>
                        <p:par>
                          <p:cTn id="151" fill="hold">
                            <p:stCondLst>
                              <p:cond delay="2000"/>
                            </p:stCondLst>
                            <p:childTnLst>
                              <p:par>
                                <p:cTn id="152" presetID="53" presetClass="entr" presetSubtype="16" fill="hold" grpId="1" nodeType="afterEffect">
                                  <p:stCondLst>
                                    <p:cond delay="0"/>
                                  </p:stCondLst>
                                  <p:childTnLst>
                                    <p:set>
                                      <p:cBhvr>
                                        <p:cTn id="153" dur="1" fill="hold">
                                          <p:stCondLst>
                                            <p:cond delay="0"/>
                                          </p:stCondLst>
                                        </p:cTn>
                                        <p:tgtEl>
                                          <p:spTgt spid="57">
                                            <p:txEl>
                                              <p:pRg st="0" end="0"/>
                                            </p:txEl>
                                          </p:spTgt>
                                        </p:tgtEl>
                                        <p:attrNameLst>
                                          <p:attrName>style.visibility</p:attrName>
                                        </p:attrNameLst>
                                      </p:cBhvr>
                                      <p:to>
                                        <p:strVal val="visible"/>
                                      </p:to>
                                    </p:set>
                                    <p:anim calcmode="lin" valueType="num">
                                      <p:cBhvr>
                                        <p:cTn id="154" dur="5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155" dur="5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156" dur="500"/>
                                        <p:tgtEl>
                                          <p:spTgt spid="57">
                                            <p:txEl>
                                              <p:pRg st="0" end="0"/>
                                            </p:txEl>
                                          </p:spTgt>
                                        </p:tgtEl>
                                      </p:cBhvr>
                                    </p:animEffect>
                                  </p:childTnLst>
                                </p:cTn>
                              </p:par>
                            </p:childTnLst>
                          </p:cTn>
                        </p:par>
                        <p:par>
                          <p:cTn id="157" fill="hold">
                            <p:stCondLst>
                              <p:cond delay="2500"/>
                            </p:stCondLst>
                            <p:childTnLst>
                              <p:par>
                                <p:cTn id="158" presetID="53" presetClass="entr" presetSubtype="16" fill="hold" grpId="1" nodeType="afterEffect">
                                  <p:stCondLst>
                                    <p:cond delay="0"/>
                                  </p:stCondLst>
                                  <p:childTnLst>
                                    <p:set>
                                      <p:cBhvr>
                                        <p:cTn id="159" dur="1" fill="hold">
                                          <p:stCondLst>
                                            <p:cond delay="0"/>
                                          </p:stCondLst>
                                        </p:cTn>
                                        <p:tgtEl>
                                          <p:spTgt spid="58">
                                            <p:txEl>
                                              <p:pRg st="0" end="0"/>
                                            </p:txEl>
                                          </p:spTgt>
                                        </p:tgtEl>
                                        <p:attrNameLst>
                                          <p:attrName>style.visibility</p:attrName>
                                        </p:attrNameLst>
                                      </p:cBhvr>
                                      <p:to>
                                        <p:strVal val="visible"/>
                                      </p:to>
                                    </p:set>
                                    <p:anim calcmode="lin" valueType="num">
                                      <p:cBhvr>
                                        <p:cTn id="160" dur="500" fill="hold"/>
                                        <p:tgtEl>
                                          <p:spTgt spid="58">
                                            <p:txEl>
                                              <p:pRg st="0" end="0"/>
                                            </p:txEl>
                                          </p:spTgt>
                                        </p:tgtEl>
                                        <p:attrNameLst>
                                          <p:attrName>ppt_w</p:attrName>
                                        </p:attrNameLst>
                                      </p:cBhvr>
                                      <p:tavLst>
                                        <p:tav tm="0">
                                          <p:val>
                                            <p:fltVal val="0"/>
                                          </p:val>
                                        </p:tav>
                                        <p:tav tm="100000">
                                          <p:val>
                                            <p:strVal val="#ppt_w"/>
                                          </p:val>
                                        </p:tav>
                                      </p:tavLst>
                                    </p:anim>
                                    <p:anim calcmode="lin" valueType="num">
                                      <p:cBhvr>
                                        <p:cTn id="161" dur="500" fill="hold"/>
                                        <p:tgtEl>
                                          <p:spTgt spid="58">
                                            <p:txEl>
                                              <p:pRg st="0" end="0"/>
                                            </p:txEl>
                                          </p:spTgt>
                                        </p:tgtEl>
                                        <p:attrNameLst>
                                          <p:attrName>ppt_h</p:attrName>
                                        </p:attrNameLst>
                                      </p:cBhvr>
                                      <p:tavLst>
                                        <p:tav tm="0">
                                          <p:val>
                                            <p:fltVal val="0"/>
                                          </p:val>
                                        </p:tav>
                                        <p:tav tm="100000">
                                          <p:val>
                                            <p:strVal val="#ppt_h"/>
                                          </p:val>
                                        </p:tav>
                                      </p:tavLst>
                                    </p:anim>
                                    <p:animEffect transition="in" filter="fade">
                                      <p:cBhvr>
                                        <p:cTn id="162" dur="500"/>
                                        <p:tgtEl>
                                          <p:spTgt spid="58">
                                            <p:txEl>
                                              <p:pRg st="0" end="0"/>
                                            </p:txEl>
                                          </p:spTgt>
                                        </p:tgtEl>
                                      </p:cBhvr>
                                    </p:animEffect>
                                  </p:childTnLst>
                                </p:cTn>
                              </p:par>
                            </p:childTnLst>
                          </p:cTn>
                        </p:par>
                      </p:childTnLst>
                    </p:cTn>
                  </p:par>
                  <p:par>
                    <p:cTn id="163" fill="hold">
                      <p:stCondLst>
                        <p:cond delay="indefinite"/>
                      </p:stCondLst>
                      <p:childTnLst>
                        <p:par>
                          <p:cTn id="164" fill="hold">
                            <p:stCondLst>
                              <p:cond delay="0"/>
                            </p:stCondLst>
                            <p:childTnLst>
                              <p:par>
                                <p:cTn id="165" presetID="6" presetClass="entr" presetSubtype="32" fill="hold" nodeType="clickEffect">
                                  <p:stCondLst>
                                    <p:cond delay="0"/>
                                  </p:stCondLst>
                                  <p:childTnLst>
                                    <p:set>
                                      <p:cBhvr>
                                        <p:cTn id="166" dur="1" fill="hold">
                                          <p:stCondLst>
                                            <p:cond delay="0"/>
                                          </p:stCondLst>
                                        </p:cTn>
                                        <p:tgtEl>
                                          <p:spTgt spid="3"/>
                                        </p:tgtEl>
                                        <p:attrNameLst>
                                          <p:attrName>style.visibility</p:attrName>
                                        </p:attrNameLst>
                                      </p:cBhvr>
                                      <p:to>
                                        <p:strVal val="visible"/>
                                      </p:to>
                                    </p:set>
                                    <p:animEffect transition="in" filter="circle(out)">
                                      <p:cBhvr>
                                        <p:cTn id="16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0" presetClass="entr" presetSubtype="0" fill="hold" nodeType="withEffect">
                  <p:stCondLst>
                    <p:cond delay="8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42" presetClass="entr" presetSubtype="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anim calcmode="lin" valueType="num">
                      <p:cBhvr>
                        <p:cTn dur="500" fill="hold"/>
                        <p:tgtEl>
                          <p:spTgt spid="7"/>
                        </p:tgtEl>
                        <p:attrNameLst>
                          <p:attrName>ppt_x</p:attrName>
                        </p:attrNameLst>
                      </p:cBhvr>
                      <p:tavLst>
                        <p:tav tm="0">
                          <p:val>
                            <p:strVal val="#ppt_x"/>
                          </p:val>
                        </p:tav>
                        <p:tav tm="100000">
                          <p:val>
                            <p:strVal val="#ppt_x"/>
                          </p:val>
                        </p:tav>
                      </p:tavLst>
                    </p:anim>
                    <p:anim calcmode="lin" valueType="num">
                      <p:cBhvr>
                        <p:cTn dur="500" fill="hold"/>
                        <p:tgtEl>
                          <p:spTgt spid="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42" presetClass="entr" presetSubtype="0"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Effect transition="in" filter="fade">
                      <p:cBhvr>
                        <p:cTn dur="400"/>
                        <p:tgtEl>
                          <p:spTgt spid="19"/>
                        </p:tgtEl>
                      </p:cBhvr>
                    </p:animEffect>
                    <p:anim calcmode="lin" valueType="num">
                      <p:cBhvr>
                        <p:cTn dur="400" fill="hold"/>
                        <p:tgtEl>
                          <p:spTgt spid="19"/>
                        </p:tgtEl>
                        <p:attrNameLst>
                          <p:attrName>ppt_x</p:attrName>
                        </p:attrNameLst>
                      </p:cBhvr>
                      <p:tavLst>
                        <p:tav tm="0">
                          <p:val>
                            <p:strVal val="#ppt_x"/>
                          </p:val>
                        </p:tav>
                        <p:tav tm="100000">
                          <p:val>
                            <p:strVal val="#ppt_x"/>
                          </p:val>
                        </p:tav>
                      </p:tavLst>
                    </p:anim>
                    <p:anim calcmode="lin" valueType="num">
                      <p:cBhvr>
                        <p:cTn dur="400" fill="hold"/>
                        <p:tgtEl>
                          <p:spTgt spid="19"/>
                        </p:tgtEl>
                        <p:attrNameLst>
                          <p:attrName>ppt_y</p:attrName>
                        </p:attrNameLst>
                      </p:cBhvr>
                      <p:tavLst>
                        <p:tav tm="0">
                          <p:val>
                            <p:strVal val="#ppt_y+.1"/>
                          </p:val>
                        </p:tav>
                        <p:tav tm="100000">
                          <p:val>
                            <p:strVal val="#ppt_y"/>
                          </p:val>
                        </p:tav>
                      </p:tavLst>
                    </p:anim>
                  </p:childTnLst>
                </p:cTn>
              </p:par>
            </p:tnLst>
          </p:tmpl>
        </p:tmplLst>
      </p:bldP>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anim calcmode="lin" valueType="num">
                      <p:cBhvr>
                        <p:cTn dur="500" fill="hold"/>
                        <p:tgtEl>
                          <p:spTgt spid="20"/>
                        </p:tgtEl>
                        <p:attrNameLst>
                          <p:attrName>ppt_x</p:attrName>
                        </p:attrNameLst>
                      </p:cBhvr>
                      <p:tavLst>
                        <p:tav tm="0">
                          <p:val>
                            <p:strVal val="#ppt_x"/>
                          </p:val>
                        </p:tav>
                        <p:tav tm="100000">
                          <p:val>
                            <p:strVal val="#ppt_x"/>
                          </p:val>
                        </p:tav>
                      </p:tavLst>
                    </p:anim>
                    <p:anim calcmode="lin" valueType="num">
                      <p:cBhvr>
                        <p:cTn dur="5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10" presetClass="entr" presetSubtype="0" fill="hold" nodeType="withEffect">
                  <p:stCondLst>
                    <p:cond delay="8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42" presetClass="entr" presetSubtype="0"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Effect transition="in" filter="fade">
                      <p:cBhvr>
                        <p:cTn dur="400"/>
                        <p:tgtEl>
                          <p:spTgt spid="22"/>
                        </p:tgtEl>
                      </p:cBhvr>
                    </p:animEffect>
                    <p:anim calcmode="lin" valueType="num">
                      <p:cBhvr>
                        <p:cTn dur="400" fill="hold"/>
                        <p:tgtEl>
                          <p:spTgt spid="22"/>
                        </p:tgtEl>
                        <p:attrNameLst>
                          <p:attrName>ppt_x</p:attrName>
                        </p:attrNameLst>
                      </p:cBhvr>
                      <p:tavLst>
                        <p:tav tm="0">
                          <p:val>
                            <p:strVal val="#ppt_x"/>
                          </p:val>
                        </p:tav>
                        <p:tav tm="100000">
                          <p:val>
                            <p:strVal val="#ppt_x"/>
                          </p:val>
                        </p:tav>
                      </p:tavLst>
                    </p:anim>
                    <p:anim calcmode="lin" valueType="num">
                      <p:cBhvr>
                        <p:cTn dur="400" fill="hold"/>
                        <p:tgtEl>
                          <p:spTgt spid="22"/>
                        </p:tgtEl>
                        <p:attrNameLst>
                          <p:attrName>ppt_y</p:attrName>
                        </p:attrNameLst>
                      </p:cBhvr>
                      <p:tavLst>
                        <p:tav tm="0">
                          <p:val>
                            <p:strVal val="#ppt_y+.1"/>
                          </p:val>
                        </p:tav>
                        <p:tav tm="100000">
                          <p:val>
                            <p:strVal val="#ppt_y"/>
                          </p:val>
                        </p:tav>
                      </p:tavLst>
                    </p:anim>
                  </p:childTnLst>
                </p:cTn>
              </p:par>
            </p:tnLst>
          </p:tmpl>
        </p:tmplLst>
      </p:bldP>
      <p:bldP spid="23" grpId="0" build="p">
        <p:tmplLst>
          <p:tmpl lvl="1">
            <p:tnLst>
              <p:par>
                <p:cTn presetID="42" presetClass="entr" presetSubtype="0"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anim calcmode="lin" valueType="num">
                      <p:cBhvr>
                        <p:cTn dur="500" fill="hold"/>
                        <p:tgtEl>
                          <p:spTgt spid="23"/>
                        </p:tgtEl>
                        <p:attrNameLst>
                          <p:attrName>ppt_x</p:attrName>
                        </p:attrNameLst>
                      </p:cBhvr>
                      <p:tavLst>
                        <p:tav tm="0">
                          <p:val>
                            <p:strVal val="#ppt_x"/>
                          </p:val>
                        </p:tav>
                        <p:tav tm="100000">
                          <p:val>
                            <p:strVal val="#ppt_x"/>
                          </p:val>
                        </p:tav>
                      </p:tavLst>
                    </p:anim>
                    <p:anim calcmode="lin" valueType="num">
                      <p:cBhvr>
                        <p:cTn dur="500" fill="hold"/>
                        <p:tgtEl>
                          <p:spTgt spid="23"/>
                        </p:tgtEl>
                        <p:attrNameLst>
                          <p:attrName>ppt_y</p:attrName>
                        </p:attrNameLst>
                      </p:cBhvr>
                      <p:tavLst>
                        <p:tav tm="0">
                          <p:val>
                            <p:strVal val="#ppt_y+.1"/>
                          </p:val>
                        </p:tav>
                        <p:tav tm="100000">
                          <p:val>
                            <p:strVal val="#ppt_y"/>
                          </p:val>
                        </p:tav>
                      </p:tavLst>
                    </p:anim>
                  </p:childTnLst>
                </p:cTn>
              </p:par>
            </p:tnLst>
          </p:tmpl>
        </p:tmplLst>
      </p:bldP>
      <p:bldP spid="24" grpId="0" build="p">
        <p:tmplLst>
          <p:tmpl lvl="1">
            <p:tnLst>
              <p:par>
                <p:cTn presetID="10" presetClass="entr" presetSubtype="0" fill="hold" nodeType="withEffect">
                  <p:stCondLst>
                    <p:cond delay="8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42" presetClass="entr" presetSubtype="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fade">
                      <p:cBhvr>
                        <p:cTn dur="400"/>
                        <p:tgtEl>
                          <p:spTgt spid="25"/>
                        </p:tgtEl>
                      </p:cBhvr>
                    </p:animEffect>
                    <p:anim calcmode="lin" valueType="num">
                      <p:cBhvr>
                        <p:cTn dur="400" fill="hold"/>
                        <p:tgtEl>
                          <p:spTgt spid="25"/>
                        </p:tgtEl>
                        <p:attrNameLst>
                          <p:attrName>ppt_x</p:attrName>
                        </p:attrNameLst>
                      </p:cBhvr>
                      <p:tavLst>
                        <p:tav tm="0">
                          <p:val>
                            <p:strVal val="#ppt_x"/>
                          </p:val>
                        </p:tav>
                        <p:tav tm="100000">
                          <p:val>
                            <p:strVal val="#ppt_x"/>
                          </p:val>
                        </p:tav>
                      </p:tavLst>
                    </p:anim>
                    <p:anim calcmode="lin" valueType="num">
                      <p:cBhvr>
                        <p:cTn dur="400" fill="hold"/>
                        <p:tgtEl>
                          <p:spTgt spid="25"/>
                        </p:tgtEl>
                        <p:attrNameLst>
                          <p:attrName>ppt_y</p:attrName>
                        </p:attrNameLst>
                      </p:cBhvr>
                      <p:tavLst>
                        <p:tav tm="0">
                          <p:val>
                            <p:strVal val="#ppt_y+.1"/>
                          </p:val>
                        </p:tav>
                        <p:tav tm="100000">
                          <p:val>
                            <p:strVal val="#ppt_y"/>
                          </p:val>
                        </p:tav>
                      </p:tavLst>
                    </p:anim>
                  </p:childTnLst>
                </p:cTn>
              </p:par>
            </p:tnLst>
          </p:tmpl>
        </p:tmplLst>
      </p:bldP>
      <p:bldP spid="26" grpId="0" build="p">
        <p:tmplLst>
          <p:tmpl lvl="1">
            <p:tnLst>
              <p:par>
                <p:cTn presetID="42" presetClass="entr" presetSubtype="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7" grpId="0" build="p">
        <p:tmplLst>
          <p:tmpl lvl="1">
            <p:tnLst>
              <p:par>
                <p:cTn presetID="10" presetClass="entr" presetSubtype="0" fill="hold" nodeType="withEffect">
                  <p:stCondLst>
                    <p:cond delay="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400"/>
                        <p:tgtEl>
                          <p:spTgt spid="28"/>
                        </p:tgtEl>
                      </p:cBhvr>
                    </p:animEffect>
                    <p:anim calcmode="lin" valueType="num">
                      <p:cBhvr>
                        <p:cTn dur="400" fill="hold"/>
                        <p:tgtEl>
                          <p:spTgt spid="28"/>
                        </p:tgtEl>
                        <p:attrNameLst>
                          <p:attrName>ppt_x</p:attrName>
                        </p:attrNameLst>
                      </p:cBhvr>
                      <p:tavLst>
                        <p:tav tm="0">
                          <p:val>
                            <p:strVal val="#ppt_x"/>
                          </p:val>
                        </p:tav>
                        <p:tav tm="100000">
                          <p:val>
                            <p:strVal val="#ppt_x"/>
                          </p:val>
                        </p:tav>
                      </p:tavLst>
                    </p:anim>
                    <p:anim calcmode="lin" valueType="num">
                      <p:cBhvr>
                        <p:cTn dur="4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anim calcmode="lin" valueType="num">
                      <p:cBhvr>
                        <p:cTn dur="500" fill="hold"/>
                        <p:tgtEl>
                          <p:spTgt spid="29"/>
                        </p:tgtEl>
                        <p:attrNameLst>
                          <p:attrName>ppt_x</p:attrName>
                        </p:attrNameLst>
                      </p:cBhvr>
                      <p:tavLst>
                        <p:tav tm="0">
                          <p:val>
                            <p:strVal val="#ppt_x"/>
                          </p:val>
                        </p:tav>
                        <p:tav tm="100000">
                          <p:val>
                            <p:strVal val="#ppt_x"/>
                          </p:val>
                        </p:tav>
                      </p:tavLst>
                    </p:anim>
                    <p:anim calcmode="lin" valueType="num">
                      <p:cBhvr>
                        <p:cTn dur="500" fill="hold"/>
                        <p:tgtEl>
                          <p:spTgt spid="29"/>
                        </p:tgtEl>
                        <p:attrNameLst>
                          <p:attrName>ppt_y</p:attrName>
                        </p:attrNameLst>
                      </p:cBhvr>
                      <p:tavLst>
                        <p:tav tm="0">
                          <p:val>
                            <p:strVal val="#ppt_y+.1"/>
                          </p:val>
                        </p:tav>
                        <p:tav tm="100000">
                          <p:val>
                            <p:strVal val="#ppt_y"/>
                          </p:val>
                        </p:tav>
                      </p:tavLst>
                    </p:anim>
                  </p:childTnLst>
                </p:cTn>
              </p:par>
            </p:tnLst>
          </p:tmpl>
        </p:tmplLst>
      </p:bldP>
      <p:bldP spid="54" grpId="0" build="p">
        <p:tmplLst>
          <p:tmpl lvl="1">
            <p:tnLst>
              <p:par>
                <p:cTn presetID="42" presetClass="entr" presetSubtype="0" fill="hold" nodeType="withEffect">
                  <p:stCondLst>
                    <p:cond delay="200"/>
                  </p:stCondLst>
                  <p:childTnLst>
                    <p:set>
                      <p:cBhvr>
                        <p:cTn dur="1" fill="hold">
                          <p:stCondLst>
                            <p:cond delay="0"/>
                          </p:stCondLst>
                        </p:cTn>
                        <p:tgtEl>
                          <p:spTgt spid="54"/>
                        </p:tgtEl>
                        <p:attrNameLst>
                          <p:attrName>style.visibility</p:attrName>
                        </p:attrNameLst>
                      </p:cBhvr>
                      <p:to>
                        <p:strVal val="visible"/>
                      </p:to>
                    </p:set>
                    <p:animEffect transition="in" filter="fade">
                      <p:cBhvr>
                        <p:cTn dur="400"/>
                        <p:tgtEl>
                          <p:spTgt spid="54"/>
                        </p:tgtEl>
                      </p:cBhvr>
                    </p:animEffect>
                    <p:anim calcmode="lin" valueType="num">
                      <p:cBhvr>
                        <p:cTn dur="400" fill="hold"/>
                        <p:tgtEl>
                          <p:spTgt spid="54"/>
                        </p:tgtEl>
                        <p:attrNameLst>
                          <p:attrName>ppt_x</p:attrName>
                        </p:attrNameLst>
                      </p:cBhvr>
                      <p:tavLst>
                        <p:tav tm="0">
                          <p:val>
                            <p:strVal val="#ppt_x"/>
                          </p:val>
                        </p:tav>
                        <p:tav tm="100000">
                          <p:val>
                            <p:strVal val="#ppt_x"/>
                          </p:val>
                        </p:tav>
                      </p:tavLst>
                    </p:anim>
                    <p:anim calcmode="lin" valueType="num">
                      <p:cBhvr>
                        <p:cTn dur="400" fill="hold"/>
                        <p:tgtEl>
                          <p:spTgt spid="54"/>
                        </p:tgtEl>
                        <p:attrNameLst>
                          <p:attrName>ppt_y</p:attrName>
                        </p:attrNameLst>
                      </p:cBhvr>
                      <p:tavLst>
                        <p:tav tm="0">
                          <p:val>
                            <p:strVal val="#ppt_y+.1"/>
                          </p:val>
                        </p:tav>
                        <p:tav tm="100000">
                          <p:val>
                            <p:strVal val="#ppt_y"/>
                          </p:val>
                        </p:tav>
                      </p:tavLst>
                    </p:anim>
                  </p:childTnLst>
                </p:cTn>
              </p:par>
            </p:tnLst>
          </p:tmpl>
        </p:tmplLst>
      </p:bldP>
      <p:bldP spid="54" grpId="1"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55" grpId="0" build="p">
        <p:tmplLst>
          <p:tmpl lvl="1">
            <p:tnLst>
              <p:par>
                <p:cTn presetID="42" presetClass="entr" presetSubtype="0" fill="hold" nodeType="withEffect">
                  <p:stCondLst>
                    <p:cond delay="200"/>
                  </p:stCondLst>
                  <p:childTnLst>
                    <p:set>
                      <p:cBhvr>
                        <p:cTn dur="1" fill="hold">
                          <p:stCondLst>
                            <p:cond delay="0"/>
                          </p:stCondLst>
                        </p:cTn>
                        <p:tgtEl>
                          <p:spTgt spid="55"/>
                        </p:tgtEl>
                        <p:attrNameLst>
                          <p:attrName>style.visibility</p:attrName>
                        </p:attrNameLst>
                      </p:cBhvr>
                      <p:to>
                        <p:strVal val="visible"/>
                      </p:to>
                    </p:set>
                    <p:animEffect transition="in" filter="fade">
                      <p:cBhvr>
                        <p:cTn dur="400"/>
                        <p:tgtEl>
                          <p:spTgt spid="55"/>
                        </p:tgtEl>
                      </p:cBhvr>
                    </p:animEffect>
                    <p:anim calcmode="lin" valueType="num">
                      <p:cBhvr>
                        <p:cTn dur="400" fill="hold"/>
                        <p:tgtEl>
                          <p:spTgt spid="55"/>
                        </p:tgtEl>
                        <p:attrNameLst>
                          <p:attrName>ppt_x</p:attrName>
                        </p:attrNameLst>
                      </p:cBhvr>
                      <p:tavLst>
                        <p:tav tm="0">
                          <p:val>
                            <p:strVal val="#ppt_x"/>
                          </p:val>
                        </p:tav>
                        <p:tav tm="100000">
                          <p:val>
                            <p:strVal val="#ppt_x"/>
                          </p:val>
                        </p:tav>
                      </p:tavLst>
                    </p:anim>
                    <p:anim calcmode="lin" valueType="num">
                      <p:cBhvr>
                        <p:cTn dur="400" fill="hold"/>
                        <p:tgtEl>
                          <p:spTgt spid="55"/>
                        </p:tgtEl>
                        <p:attrNameLst>
                          <p:attrName>ppt_y</p:attrName>
                        </p:attrNameLst>
                      </p:cBhvr>
                      <p:tavLst>
                        <p:tav tm="0">
                          <p:val>
                            <p:strVal val="#ppt_y+.1"/>
                          </p:val>
                        </p:tav>
                        <p:tav tm="100000">
                          <p:val>
                            <p:strVal val="#ppt_y"/>
                          </p:val>
                        </p:tav>
                      </p:tavLst>
                    </p:anim>
                  </p:childTnLst>
                </p:cTn>
              </p:par>
            </p:tnLst>
          </p:tmpl>
        </p:tmplLst>
      </p:bldP>
      <p:bldP spid="55" grpId="1"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56" grpId="0" build="p">
        <p:tmplLst>
          <p:tmpl lvl="1">
            <p:tnLst>
              <p:par>
                <p:cTn presetID="42" presetClass="entr" presetSubtype="0" fill="hold" nodeType="withEffect">
                  <p:stCondLst>
                    <p:cond delay="200"/>
                  </p:stCondLst>
                  <p:childTnLst>
                    <p:set>
                      <p:cBhvr>
                        <p:cTn dur="1" fill="hold">
                          <p:stCondLst>
                            <p:cond delay="0"/>
                          </p:stCondLst>
                        </p:cTn>
                        <p:tgtEl>
                          <p:spTgt spid="56"/>
                        </p:tgtEl>
                        <p:attrNameLst>
                          <p:attrName>style.visibility</p:attrName>
                        </p:attrNameLst>
                      </p:cBhvr>
                      <p:to>
                        <p:strVal val="visible"/>
                      </p:to>
                    </p:set>
                    <p:animEffect transition="in" filter="fade">
                      <p:cBhvr>
                        <p:cTn dur="400"/>
                        <p:tgtEl>
                          <p:spTgt spid="56"/>
                        </p:tgtEl>
                      </p:cBhvr>
                    </p:animEffect>
                    <p:anim calcmode="lin" valueType="num">
                      <p:cBhvr>
                        <p:cTn dur="400" fill="hold"/>
                        <p:tgtEl>
                          <p:spTgt spid="56"/>
                        </p:tgtEl>
                        <p:attrNameLst>
                          <p:attrName>ppt_x</p:attrName>
                        </p:attrNameLst>
                      </p:cBhvr>
                      <p:tavLst>
                        <p:tav tm="0">
                          <p:val>
                            <p:strVal val="#ppt_x"/>
                          </p:val>
                        </p:tav>
                        <p:tav tm="100000">
                          <p:val>
                            <p:strVal val="#ppt_x"/>
                          </p:val>
                        </p:tav>
                      </p:tavLst>
                    </p:anim>
                    <p:anim calcmode="lin" valueType="num">
                      <p:cBhvr>
                        <p:cTn dur="400" fill="hold"/>
                        <p:tgtEl>
                          <p:spTgt spid="56"/>
                        </p:tgtEl>
                        <p:attrNameLst>
                          <p:attrName>ppt_y</p:attrName>
                        </p:attrNameLst>
                      </p:cBhvr>
                      <p:tavLst>
                        <p:tav tm="0">
                          <p:val>
                            <p:strVal val="#ppt_y+.1"/>
                          </p:val>
                        </p:tav>
                        <p:tav tm="100000">
                          <p:val>
                            <p:strVal val="#ppt_y"/>
                          </p:val>
                        </p:tav>
                      </p:tavLst>
                    </p:anim>
                  </p:childTnLst>
                </p:cTn>
              </p:par>
            </p:tnLst>
          </p:tmpl>
        </p:tmplLst>
      </p:bldP>
      <p:bldP spid="56" grpId="1" build="p">
        <p:tmplLst>
          <p:tmpl lvl="1">
            <p:tnLst>
              <p:par>
                <p:cTn presetID="53" presetClass="entr" presetSubtype="16"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p:cTn dur="500" fill="hold"/>
                        <p:tgtEl>
                          <p:spTgt spid="56"/>
                        </p:tgtEl>
                        <p:attrNameLst>
                          <p:attrName>ppt_w</p:attrName>
                        </p:attrNameLst>
                      </p:cBhvr>
                      <p:tavLst>
                        <p:tav tm="0">
                          <p:val>
                            <p:fltVal val="0"/>
                          </p:val>
                        </p:tav>
                        <p:tav tm="100000">
                          <p:val>
                            <p:strVal val="#ppt_w"/>
                          </p:val>
                        </p:tav>
                      </p:tavLst>
                    </p:anim>
                    <p:anim calcmode="lin" valueType="num">
                      <p:cBhvr>
                        <p:cTn dur="500" fill="hold"/>
                        <p:tgtEl>
                          <p:spTgt spid="56"/>
                        </p:tgtEl>
                        <p:attrNameLst>
                          <p:attrName>ppt_h</p:attrName>
                        </p:attrNameLst>
                      </p:cBhvr>
                      <p:tavLst>
                        <p:tav tm="0">
                          <p:val>
                            <p:fltVal val="0"/>
                          </p:val>
                        </p:tav>
                        <p:tav tm="100000">
                          <p:val>
                            <p:strVal val="#ppt_h"/>
                          </p:val>
                        </p:tav>
                      </p:tavLst>
                    </p:anim>
                    <p:animEffect transition="in" filter="fade">
                      <p:cBhvr>
                        <p:cTn dur="500"/>
                        <p:tgtEl>
                          <p:spTgt spid="56"/>
                        </p:tgtEl>
                      </p:cBhvr>
                    </p:animEffect>
                  </p:childTnLst>
                </p:cTn>
              </p:par>
            </p:tnLst>
          </p:tmpl>
        </p:tmplLst>
      </p:bldP>
      <p:bldP spid="57" grpId="0" build="p">
        <p:tmplLst>
          <p:tmpl lvl="1">
            <p:tnLst>
              <p:par>
                <p:cTn presetID="42" presetClass="entr" presetSubtype="0" fill="hold" nodeType="withEffect">
                  <p:stCondLst>
                    <p:cond delay="200"/>
                  </p:stCondLst>
                  <p:childTnLst>
                    <p:set>
                      <p:cBhvr>
                        <p:cTn dur="1" fill="hold">
                          <p:stCondLst>
                            <p:cond delay="0"/>
                          </p:stCondLst>
                        </p:cTn>
                        <p:tgtEl>
                          <p:spTgt spid="57"/>
                        </p:tgtEl>
                        <p:attrNameLst>
                          <p:attrName>style.visibility</p:attrName>
                        </p:attrNameLst>
                      </p:cBhvr>
                      <p:to>
                        <p:strVal val="visible"/>
                      </p:to>
                    </p:set>
                    <p:animEffect transition="in" filter="fade">
                      <p:cBhvr>
                        <p:cTn dur="400"/>
                        <p:tgtEl>
                          <p:spTgt spid="57"/>
                        </p:tgtEl>
                      </p:cBhvr>
                    </p:animEffect>
                    <p:anim calcmode="lin" valueType="num">
                      <p:cBhvr>
                        <p:cTn dur="400" fill="hold"/>
                        <p:tgtEl>
                          <p:spTgt spid="57"/>
                        </p:tgtEl>
                        <p:attrNameLst>
                          <p:attrName>ppt_x</p:attrName>
                        </p:attrNameLst>
                      </p:cBhvr>
                      <p:tavLst>
                        <p:tav tm="0">
                          <p:val>
                            <p:strVal val="#ppt_x"/>
                          </p:val>
                        </p:tav>
                        <p:tav tm="100000">
                          <p:val>
                            <p:strVal val="#ppt_x"/>
                          </p:val>
                        </p:tav>
                      </p:tavLst>
                    </p:anim>
                    <p:anim calcmode="lin" valueType="num">
                      <p:cBhvr>
                        <p:cTn dur="400" fill="hold"/>
                        <p:tgtEl>
                          <p:spTgt spid="57"/>
                        </p:tgtEl>
                        <p:attrNameLst>
                          <p:attrName>ppt_y</p:attrName>
                        </p:attrNameLst>
                      </p:cBhvr>
                      <p:tavLst>
                        <p:tav tm="0">
                          <p:val>
                            <p:strVal val="#ppt_y+.1"/>
                          </p:val>
                        </p:tav>
                        <p:tav tm="100000">
                          <p:val>
                            <p:strVal val="#ppt_y"/>
                          </p:val>
                        </p:tav>
                      </p:tavLst>
                    </p:anim>
                  </p:childTnLst>
                </p:cTn>
              </p:par>
            </p:tnLst>
          </p:tmpl>
        </p:tmplLst>
      </p:bldP>
      <p:bldP spid="57" grpId="1" build="p">
        <p:tmplLst>
          <p:tmpl lvl="1">
            <p:tnLst>
              <p:par>
                <p:cTn presetID="53" presetClass="entr" presetSubtype="16"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p:cTn dur="500" fill="hold"/>
                        <p:tgtEl>
                          <p:spTgt spid="57"/>
                        </p:tgtEl>
                        <p:attrNameLst>
                          <p:attrName>ppt_w</p:attrName>
                        </p:attrNameLst>
                      </p:cBhvr>
                      <p:tavLst>
                        <p:tav tm="0">
                          <p:val>
                            <p:fltVal val="0"/>
                          </p:val>
                        </p:tav>
                        <p:tav tm="100000">
                          <p:val>
                            <p:strVal val="#ppt_w"/>
                          </p:val>
                        </p:tav>
                      </p:tavLst>
                    </p:anim>
                    <p:anim calcmode="lin" valueType="num">
                      <p:cBhvr>
                        <p:cTn dur="500" fill="hold"/>
                        <p:tgtEl>
                          <p:spTgt spid="57"/>
                        </p:tgtEl>
                        <p:attrNameLst>
                          <p:attrName>ppt_h</p:attrName>
                        </p:attrNameLst>
                      </p:cBhvr>
                      <p:tavLst>
                        <p:tav tm="0">
                          <p:val>
                            <p:fltVal val="0"/>
                          </p:val>
                        </p:tav>
                        <p:tav tm="100000">
                          <p:val>
                            <p:strVal val="#ppt_h"/>
                          </p:val>
                        </p:tav>
                      </p:tavLst>
                    </p:anim>
                    <p:animEffect transition="in" filter="fade">
                      <p:cBhvr>
                        <p:cTn dur="500"/>
                        <p:tgtEl>
                          <p:spTgt spid="57"/>
                        </p:tgtEl>
                      </p:cBhvr>
                    </p:animEffect>
                  </p:childTnLst>
                </p:cTn>
              </p:par>
            </p:tnLst>
          </p:tmpl>
        </p:tmplLst>
      </p:bldP>
      <p:bldP spid="58" grpId="0" build="p">
        <p:tmplLst>
          <p:tmpl lvl="1">
            <p:tnLst>
              <p:par>
                <p:cTn presetID="42" presetClass="entr" presetSubtype="0" fill="hold" nodeType="withEffect">
                  <p:stCondLst>
                    <p:cond delay="200"/>
                  </p:stCondLst>
                  <p:childTnLst>
                    <p:set>
                      <p:cBhvr>
                        <p:cTn dur="1" fill="hold">
                          <p:stCondLst>
                            <p:cond delay="0"/>
                          </p:stCondLst>
                        </p:cTn>
                        <p:tgtEl>
                          <p:spTgt spid="58"/>
                        </p:tgtEl>
                        <p:attrNameLst>
                          <p:attrName>style.visibility</p:attrName>
                        </p:attrNameLst>
                      </p:cBhvr>
                      <p:to>
                        <p:strVal val="visible"/>
                      </p:to>
                    </p:set>
                    <p:animEffect transition="in" filter="fade">
                      <p:cBhvr>
                        <p:cTn dur="400"/>
                        <p:tgtEl>
                          <p:spTgt spid="58"/>
                        </p:tgtEl>
                      </p:cBhvr>
                    </p:animEffect>
                    <p:anim calcmode="lin" valueType="num">
                      <p:cBhvr>
                        <p:cTn dur="400" fill="hold"/>
                        <p:tgtEl>
                          <p:spTgt spid="58"/>
                        </p:tgtEl>
                        <p:attrNameLst>
                          <p:attrName>ppt_x</p:attrName>
                        </p:attrNameLst>
                      </p:cBhvr>
                      <p:tavLst>
                        <p:tav tm="0">
                          <p:val>
                            <p:strVal val="#ppt_x"/>
                          </p:val>
                        </p:tav>
                        <p:tav tm="100000">
                          <p:val>
                            <p:strVal val="#ppt_x"/>
                          </p:val>
                        </p:tav>
                      </p:tavLst>
                    </p:anim>
                    <p:anim calcmode="lin" valueType="num">
                      <p:cBhvr>
                        <p:cTn dur="400" fill="hold"/>
                        <p:tgtEl>
                          <p:spTgt spid="58"/>
                        </p:tgtEl>
                        <p:attrNameLst>
                          <p:attrName>ppt_y</p:attrName>
                        </p:attrNameLst>
                      </p:cBhvr>
                      <p:tavLst>
                        <p:tav tm="0">
                          <p:val>
                            <p:strVal val="#ppt_y+.1"/>
                          </p:val>
                        </p:tav>
                        <p:tav tm="100000">
                          <p:val>
                            <p:strVal val="#ppt_y"/>
                          </p:val>
                        </p:tav>
                      </p:tavLst>
                    </p:anim>
                  </p:childTnLst>
                </p:cTn>
              </p:par>
            </p:tnLst>
          </p:tmpl>
        </p:tmplLst>
      </p:bldP>
      <p:bldP spid="58" grpId="1" build="p">
        <p:tmplLst>
          <p:tmpl lvl="1">
            <p:tnLst>
              <p:par>
                <p:cTn presetID="53" presetClass="entr" presetSubtype="16"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p:cTn dur="500" fill="hold"/>
                        <p:tgtEl>
                          <p:spTgt spid="58"/>
                        </p:tgtEl>
                        <p:attrNameLst>
                          <p:attrName>ppt_w</p:attrName>
                        </p:attrNameLst>
                      </p:cBhvr>
                      <p:tavLst>
                        <p:tav tm="0">
                          <p:val>
                            <p:fltVal val="0"/>
                          </p:val>
                        </p:tav>
                        <p:tav tm="100000">
                          <p:val>
                            <p:strVal val="#ppt_w"/>
                          </p:val>
                        </p:tav>
                      </p:tavLst>
                    </p:anim>
                    <p:anim calcmode="lin" valueType="num">
                      <p:cBhvr>
                        <p:cTn dur="500" fill="hold"/>
                        <p:tgtEl>
                          <p:spTgt spid="58"/>
                        </p:tgtEl>
                        <p:attrNameLst>
                          <p:attrName>ppt_h</p:attrName>
                        </p:attrNameLst>
                      </p:cBhvr>
                      <p:tavLst>
                        <p:tav tm="0">
                          <p:val>
                            <p:fltVal val="0"/>
                          </p:val>
                        </p:tav>
                        <p:tav tm="100000">
                          <p:val>
                            <p:strVal val="#ppt_h"/>
                          </p:val>
                        </p:tav>
                      </p:tavLst>
                    </p:anim>
                    <p:animEffect transition="in" filter="fade">
                      <p:cBhvr>
                        <p:cTn dur="500"/>
                        <p:tgtEl>
                          <p:spTgt spid="58"/>
                        </p:tgtEl>
                      </p:cBhvr>
                    </p:animEffect>
                  </p:childTnLst>
                </p:cTn>
              </p:par>
            </p:tnLst>
          </p:tmpl>
        </p:tmplLst>
      </p:bldP>
      <p:bldP spid="59" grpId="0" build="p">
        <p:tmplLst>
          <p:tmpl lvl="1">
            <p:tnLst>
              <p:par>
                <p:cTn presetID="42" presetClass="entr" presetSubtype="0" fill="hold" nodeType="withEffect">
                  <p:stCondLst>
                    <p:cond delay="200"/>
                  </p:stCondLst>
                  <p:childTnLst>
                    <p:set>
                      <p:cBhvr>
                        <p:cTn dur="1" fill="hold">
                          <p:stCondLst>
                            <p:cond delay="0"/>
                          </p:stCondLst>
                        </p:cTn>
                        <p:tgtEl>
                          <p:spTgt spid="59"/>
                        </p:tgtEl>
                        <p:attrNameLst>
                          <p:attrName>style.visibility</p:attrName>
                        </p:attrNameLst>
                      </p:cBhvr>
                      <p:to>
                        <p:strVal val="visible"/>
                      </p:to>
                    </p:set>
                    <p:animEffect transition="in" filter="fade">
                      <p:cBhvr>
                        <p:cTn dur="400"/>
                        <p:tgtEl>
                          <p:spTgt spid="59"/>
                        </p:tgtEl>
                      </p:cBhvr>
                    </p:animEffect>
                    <p:anim calcmode="lin" valueType="num">
                      <p:cBhvr>
                        <p:cTn dur="400" fill="hold"/>
                        <p:tgtEl>
                          <p:spTgt spid="59"/>
                        </p:tgtEl>
                        <p:attrNameLst>
                          <p:attrName>ppt_x</p:attrName>
                        </p:attrNameLst>
                      </p:cBhvr>
                      <p:tavLst>
                        <p:tav tm="0">
                          <p:val>
                            <p:strVal val="#ppt_x"/>
                          </p:val>
                        </p:tav>
                        <p:tav tm="100000">
                          <p:val>
                            <p:strVal val="#ppt_x"/>
                          </p:val>
                        </p:tav>
                      </p:tavLst>
                    </p:anim>
                    <p:anim calcmode="lin" valueType="num">
                      <p:cBhvr>
                        <p:cTn dur="400" fill="hold"/>
                        <p:tgtEl>
                          <p:spTgt spid="59"/>
                        </p:tgtEl>
                        <p:attrNameLst>
                          <p:attrName>ppt_y</p:attrName>
                        </p:attrNameLst>
                      </p:cBhvr>
                      <p:tavLst>
                        <p:tav tm="0">
                          <p:val>
                            <p:strVal val="#ppt_y+.1"/>
                          </p:val>
                        </p:tav>
                        <p:tav tm="100000">
                          <p:val>
                            <p:strVal val="#ppt_y"/>
                          </p:val>
                        </p:tav>
                      </p:tavLst>
                    </p:anim>
                  </p:childTnLst>
                </p:cTn>
              </p:par>
            </p:tnLst>
          </p:tmpl>
        </p:tmplLst>
      </p:bldP>
      <p:bldP spid="60" grpId="0" build="p">
        <p:tmplLst>
          <p:tmpl lvl="1">
            <p:tnLst>
              <p:par>
                <p:cTn presetID="42" presetClass="entr" presetSubtype="0" fill="hold" nodeType="withEffect">
                  <p:stCondLst>
                    <p:cond delay="200"/>
                  </p:stCondLst>
                  <p:childTnLst>
                    <p:set>
                      <p:cBhvr>
                        <p:cTn dur="1" fill="hold">
                          <p:stCondLst>
                            <p:cond delay="0"/>
                          </p:stCondLst>
                        </p:cTn>
                        <p:tgtEl>
                          <p:spTgt spid="60"/>
                        </p:tgtEl>
                        <p:attrNameLst>
                          <p:attrName>style.visibility</p:attrName>
                        </p:attrNameLst>
                      </p:cBhvr>
                      <p:to>
                        <p:strVal val="visible"/>
                      </p:to>
                    </p:set>
                    <p:animEffect transition="in" filter="fade">
                      <p:cBhvr>
                        <p:cTn dur="400"/>
                        <p:tgtEl>
                          <p:spTgt spid="60"/>
                        </p:tgtEl>
                      </p:cBhvr>
                    </p:animEffect>
                    <p:anim calcmode="lin" valueType="num">
                      <p:cBhvr>
                        <p:cTn dur="400" fill="hold"/>
                        <p:tgtEl>
                          <p:spTgt spid="60"/>
                        </p:tgtEl>
                        <p:attrNameLst>
                          <p:attrName>ppt_x</p:attrName>
                        </p:attrNameLst>
                      </p:cBhvr>
                      <p:tavLst>
                        <p:tav tm="0">
                          <p:val>
                            <p:strVal val="#ppt_x"/>
                          </p:val>
                        </p:tav>
                        <p:tav tm="100000">
                          <p:val>
                            <p:strVal val="#ppt_x"/>
                          </p:val>
                        </p:tav>
                      </p:tavLst>
                    </p:anim>
                    <p:anim calcmode="lin" valueType="num">
                      <p:cBhvr>
                        <p:cTn dur="400" fill="hold"/>
                        <p:tgtEl>
                          <p:spTgt spid="60"/>
                        </p:tgtEl>
                        <p:attrNameLst>
                          <p:attrName>ppt_y</p:attrName>
                        </p:attrNameLst>
                      </p:cBhvr>
                      <p:tavLst>
                        <p:tav tm="0">
                          <p:val>
                            <p:strVal val="#ppt_y+.1"/>
                          </p:val>
                        </p:tav>
                        <p:tav tm="100000">
                          <p:val>
                            <p:strVal val="#ppt_y"/>
                          </p:val>
                        </p:tav>
                      </p:tavLst>
                    </p:anim>
                  </p:childTnLst>
                </p:cTn>
              </p:par>
            </p:tnLst>
          </p:tmpl>
        </p:tmplLst>
      </p:bldP>
      <p:bldP spid="61" grpId="0" build="p">
        <p:tmplLst>
          <p:tmpl lvl="1">
            <p:tnLst>
              <p:par>
                <p:cTn presetID="42" presetClass="entr" presetSubtype="0" fill="hold" nodeType="withEffect">
                  <p:stCondLst>
                    <p:cond delay="200"/>
                  </p:stCondLst>
                  <p:childTnLst>
                    <p:set>
                      <p:cBhvr>
                        <p:cTn dur="1" fill="hold">
                          <p:stCondLst>
                            <p:cond delay="0"/>
                          </p:stCondLst>
                        </p:cTn>
                        <p:tgtEl>
                          <p:spTgt spid="61"/>
                        </p:tgtEl>
                        <p:attrNameLst>
                          <p:attrName>style.visibility</p:attrName>
                        </p:attrNameLst>
                      </p:cBhvr>
                      <p:to>
                        <p:strVal val="visible"/>
                      </p:to>
                    </p:set>
                    <p:animEffect transition="in" filter="fade">
                      <p:cBhvr>
                        <p:cTn dur="400"/>
                        <p:tgtEl>
                          <p:spTgt spid="61"/>
                        </p:tgtEl>
                      </p:cBhvr>
                    </p:animEffect>
                    <p:anim calcmode="lin" valueType="num">
                      <p:cBhvr>
                        <p:cTn dur="400" fill="hold"/>
                        <p:tgtEl>
                          <p:spTgt spid="61"/>
                        </p:tgtEl>
                        <p:attrNameLst>
                          <p:attrName>ppt_x</p:attrName>
                        </p:attrNameLst>
                      </p:cBhvr>
                      <p:tavLst>
                        <p:tav tm="0">
                          <p:val>
                            <p:strVal val="#ppt_x"/>
                          </p:val>
                        </p:tav>
                        <p:tav tm="100000">
                          <p:val>
                            <p:strVal val="#ppt_x"/>
                          </p:val>
                        </p:tav>
                      </p:tavLst>
                    </p:anim>
                    <p:anim calcmode="lin" valueType="num">
                      <p:cBhvr>
                        <p:cTn dur="400" fill="hold"/>
                        <p:tgtEl>
                          <p:spTgt spid="61"/>
                        </p:tgtEl>
                        <p:attrNameLst>
                          <p:attrName>ppt_y</p:attrName>
                        </p:attrNameLst>
                      </p:cBhvr>
                      <p:tavLst>
                        <p:tav tm="0">
                          <p:val>
                            <p:strVal val="#ppt_y+.1"/>
                          </p:val>
                        </p:tav>
                        <p:tav tm="100000">
                          <p:val>
                            <p:strVal val="#ppt_y"/>
                          </p:val>
                        </p:tav>
                      </p:tavLst>
                    </p:anim>
                  </p:childTnLst>
                </p:cTn>
              </p:par>
            </p:tnLst>
          </p:tmpl>
        </p:tmplLst>
      </p:bldP>
      <p:bldP spid="62" grpId="0" build="p">
        <p:tmplLst>
          <p:tmpl lvl="1">
            <p:tnLst>
              <p:par>
                <p:cTn presetID="42" presetClass="entr" presetSubtype="0" fill="hold" nodeType="withEffect">
                  <p:stCondLst>
                    <p:cond delay="200"/>
                  </p:stCondLst>
                  <p:childTnLst>
                    <p:set>
                      <p:cBhvr>
                        <p:cTn dur="1" fill="hold">
                          <p:stCondLst>
                            <p:cond delay="0"/>
                          </p:stCondLst>
                        </p:cTn>
                        <p:tgtEl>
                          <p:spTgt spid="62"/>
                        </p:tgtEl>
                        <p:attrNameLst>
                          <p:attrName>style.visibility</p:attrName>
                        </p:attrNameLst>
                      </p:cBhvr>
                      <p:to>
                        <p:strVal val="visible"/>
                      </p:to>
                    </p:set>
                    <p:animEffect transition="in" filter="fade">
                      <p:cBhvr>
                        <p:cTn dur="400"/>
                        <p:tgtEl>
                          <p:spTgt spid="62"/>
                        </p:tgtEl>
                      </p:cBhvr>
                    </p:animEffect>
                    <p:anim calcmode="lin" valueType="num">
                      <p:cBhvr>
                        <p:cTn dur="400" fill="hold"/>
                        <p:tgtEl>
                          <p:spTgt spid="62"/>
                        </p:tgtEl>
                        <p:attrNameLst>
                          <p:attrName>ppt_x</p:attrName>
                        </p:attrNameLst>
                      </p:cBhvr>
                      <p:tavLst>
                        <p:tav tm="0">
                          <p:val>
                            <p:strVal val="#ppt_x"/>
                          </p:val>
                        </p:tav>
                        <p:tav tm="100000">
                          <p:val>
                            <p:strVal val="#ppt_x"/>
                          </p:val>
                        </p:tav>
                      </p:tavLst>
                    </p:anim>
                    <p:anim calcmode="lin" valueType="num">
                      <p:cBhvr>
                        <p:cTn dur="400" fill="hold"/>
                        <p:tgtEl>
                          <p:spTgt spid="62"/>
                        </p:tgtEl>
                        <p:attrNameLst>
                          <p:attrName>ppt_y</p:attrName>
                        </p:attrNameLst>
                      </p:cBhvr>
                      <p:tavLst>
                        <p:tav tm="0">
                          <p:val>
                            <p:strVal val="#ppt_y+.1"/>
                          </p:val>
                        </p:tav>
                        <p:tav tm="100000">
                          <p:val>
                            <p:strVal val="#ppt_y"/>
                          </p:val>
                        </p:tav>
                      </p:tavLst>
                    </p:anim>
                  </p:childTnLst>
                </p:cTn>
              </p:par>
            </p:tnLst>
          </p:tmpl>
        </p:tmplLst>
      </p:bldP>
      <p:bldP spid="63" grpId="0" build="p">
        <p:tmplLst>
          <p:tmpl lvl="1">
            <p:tnLst>
              <p:par>
                <p:cTn presetID="42" presetClass="entr" presetSubtype="0" fill="hold" nodeType="withEffect">
                  <p:stCondLst>
                    <p:cond delay="200"/>
                  </p:stCondLst>
                  <p:childTnLst>
                    <p:set>
                      <p:cBhvr>
                        <p:cTn dur="1" fill="hold">
                          <p:stCondLst>
                            <p:cond delay="0"/>
                          </p:stCondLst>
                        </p:cTn>
                        <p:tgtEl>
                          <p:spTgt spid="63"/>
                        </p:tgtEl>
                        <p:attrNameLst>
                          <p:attrName>style.visibility</p:attrName>
                        </p:attrNameLst>
                      </p:cBhvr>
                      <p:to>
                        <p:strVal val="visible"/>
                      </p:to>
                    </p:set>
                    <p:animEffect transition="in" filter="fade">
                      <p:cBhvr>
                        <p:cTn dur="400"/>
                        <p:tgtEl>
                          <p:spTgt spid="63"/>
                        </p:tgtEl>
                      </p:cBhvr>
                    </p:animEffect>
                    <p:anim calcmode="lin" valueType="num">
                      <p:cBhvr>
                        <p:cTn dur="400" fill="hold"/>
                        <p:tgtEl>
                          <p:spTgt spid="63"/>
                        </p:tgtEl>
                        <p:attrNameLst>
                          <p:attrName>ppt_x</p:attrName>
                        </p:attrNameLst>
                      </p:cBhvr>
                      <p:tavLst>
                        <p:tav tm="0">
                          <p:val>
                            <p:strVal val="#ppt_x"/>
                          </p:val>
                        </p:tav>
                        <p:tav tm="100000">
                          <p:val>
                            <p:strVal val="#ppt_x"/>
                          </p:val>
                        </p:tav>
                      </p:tavLst>
                    </p:anim>
                    <p:anim calcmode="lin" valueType="num">
                      <p:cBhvr>
                        <p:cTn dur="400" fill="hold"/>
                        <p:tgtEl>
                          <p:spTgt spid="6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with content Clear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6"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4" name="Text Placeholder 2"/>
          <p:cNvSpPr>
            <a:spLocks noGrp="1"/>
          </p:cNvSpPr>
          <p:nvPr>
            <p:ph type="body" sz="quarter" idx="64" hasCustomPrompt="1"/>
          </p:nvPr>
        </p:nvSpPr>
        <p:spPr>
          <a:xfrm>
            <a:off x="443974" y="4241409"/>
            <a:ext cx="8230129" cy="584979"/>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a:t>
            </a:r>
            <a:endParaRPr lang="en-US" dirty="0" smtClean="0"/>
          </a:p>
        </p:txBody>
      </p:sp>
      <p:sp>
        <p:nvSpPr>
          <p:cNvPr id="5" name="Text Placeholder 7"/>
          <p:cNvSpPr>
            <a:spLocks noGrp="1"/>
          </p:cNvSpPr>
          <p:nvPr>
            <p:ph type="body" sz="quarter" idx="18" hasCustomPrompt="1"/>
          </p:nvPr>
        </p:nvSpPr>
        <p:spPr>
          <a:xfrm>
            <a:off x="427038" y="3900625"/>
            <a:ext cx="8247062" cy="323835"/>
          </a:xfrm>
          <a:prstGeom prst="rect">
            <a:avLst/>
          </a:prstGeom>
        </p:spPr>
        <p:txBody>
          <a:bodyPr vert="horz" lIns="0" tIns="40504" rIns="0" bIns="40504" anchor="ctr"/>
          <a:lstStyle>
            <a:lvl1pPr marL="0" indent="0" algn="l">
              <a:lnSpc>
                <a:spcPct val="100000"/>
              </a:lnSpc>
              <a:spcBef>
                <a:spcPts val="0"/>
              </a:spcBef>
              <a:buNone/>
              <a:defRPr sz="1440" b="1" baseline="0">
                <a:solidFill>
                  <a:schemeClr val="bg1"/>
                </a:solidFill>
                <a:latin typeface="Lato Light"/>
                <a:cs typeface="Lato Light"/>
              </a:defRPr>
            </a:lvl1pPr>
          </a:lstStyle>
          <a:p>
            <a:pPr lvl="0"/>
            <a:r>
              <a:rPr lang="es-ES_tradnl" dirty="0" err="1" smtClean="0"/>
              <a:t>Put</a:t>
            </a:r>
            <a:r>
              <a:rPr lang="es-ES_tradnl" dirty="0" smtClean="0"/>
              <a:t> </a:t>
            </a:r>
            <a:r>
              <a:rPr lang="es-ES_tradnl" dirty="0" err="1" smtClean="0"/>
              <a:t>your</a:t>
            </a:r>
            <a:r>
              <a:rPr lang="es-ES_tradnl" dirty="0" smtClean="0"/>
              <a:t> </a:t>
            </a:r>
            <a:r>
              <a:rPr lang="es-ES_tradnl" dirty="0" err="1" smtClean="0"/>
              <a:t>title</a:t>
            </a:r>
            <a:r>
              <a:rPr lang="es-ES_tradnl" dirty="0" smtClean="0"/>
              <a:t> </a:t>
            </a:r>
            <a:r>
              <a:rPr lang="es-ES_tradnl" dirty="0" err="1" smtClean="0"/>
              <a:t>here</a:t>
            </a:r>
            <a:endParaRPr lang="es-ES_tradnl" dirty="0" smtClean="0"/>
          </a:p>
        </p:txBody>
      </p:sp>
      <p:grpSp>
        <p:nvGrpSpPr>
          <p:cNvPr id="7" name="Group 6"/>
          <p:cNvGrpSpPr/>
          <p:nvPr userDrawn="1"/>
        </p:nvGrpSpPr>
        <p:grpSpPr>
          <a:xfrm>
            <a:off x="75982" y="289155"/>
            <a:ext cx="287999" cy="256629"/>
            <a:chOff x="5270500" y="1460500"/>
            <a:chExt cx="1701800" cy="2705100"/>
          </a:xfrm>
        </p:grpSpPr>
        <p:sp>
          <p:nvSpPr>
            <p:cNvPr id="9" name="Rounded Rectangle 8"/>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1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Text Placeholder 7"/>
          <p:cNvSpPr>
            <a:spLocks noGrp="1"/>
          </p:cNvSpPr>
          <p:nvPr>
            <p:ph type="body" sz="quarter" idx="77" hasCustomPrompt="1"/>
          </p:nvPr>
        </p:nvSpPr>
        <p:spPr>
          <a:xfrm>
            <a:off x="643038" y="3206081"/>
            <a:ext cx="1799996" cy="162000"/>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4" name="Oval 13"/>
          <p:cNvSpPr>
            <a:spLocks noChangeAspect="1"/>
          </p:cNvSpPr>
          <p:nvPr userDrawn="1"/>
        </p:nvSpPr>
        <p:spPr>
          <a:xfrm flipH="1">
            <a:off x="427038" y="3217309"/>
            <a:ext cx="180000" cy="16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 Placeholder 7"/>
          <p:cNvSpPr>
            <a:spLocks noGrp="1"/>
          </p:cNvSpPr>
          <p:nvPr>
            <p:ph type="body" sz="quarter" idx="78" hasCustomPrompt="1"/>
          </p:nvPr>
        </p:nvSpPr>
        <p:spPr>
          <a:xfrm>
            <a:off x="643038" y="3480401"/>
            <a:ext cx="1799996" cy="162000"/>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6" name="Oval 15"/>
          <p:cNvSpPr>
            <a:spLocks noChangeAspect="1"/>
          </p:cNvSpPr>
          <p:nvPr userDrawn="1"/>
        </p:nvSpPr>
        <p:spPr>
          <a:xfrm flipH="1">
            <a:off x="427038" y="3491629"/>
            <a:ext cx="180000" cy="162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 Placeholder 7"/>
          <p:cNvSpPr>
            <a:spLocks noGrp="1"/>
          </p:cNvSpPr>
          <p:nvPr>
            <p:ph type="body" sz="quarter" idx="79" hasCustomPrompt="1"/>
          </p:nvPr>
        </p:nvSpPr>
        <p:spPr>
          <a:xfrm>
            <a:off x="2722534" y="3206081"/>
            <a:ext cx="1799996" cy="162000"/>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8" name="Oval 17"/>
          <p:cNvSpPr>
            <a:spLocks noChangeAspect="1"/>
          </p:cNvSpPr>
          <p:nvPr userDrawn="1"/>
        </p:nvSpPr>
        <p:spPr>
          <a:xfrm flipH="1">
            <a:off x="2506534" y="3217309"/>
            <a:ext cx="180000" cy="162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 Placeholder 7"/>
          <p:cNvSpPr>
            <a:spLocks noGrp="1"/>
          </p:cNvSpPr>
          <p:nvPr>
            <p:ph type="body" sz="quarter" idx="80" hasCustomPrompt="1"/>
          </p:nvPr>
        </p:nvSpPr>
        <p:spPr>
          <a:xfrm>
            <a:off x="2722534" y="3480401"/>
            <a:ext cx="1799996" cy="162000"/>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20" name="Oval 19"/>
          <p:cNvSpPr>
            <a:spLocks noChangeAspect="1"/>
          </p:cNvSpPr>
          <p:nvPr userDrawn="1"/>
        </p:nvSpPr>
        <p:spPr>
          <a:xfrm flipH="1">
            <a:off x="2506534" y="3491629"/>
            <a:ext cx="180000" cy="1620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 Placeholder 7"/>
          <p:cNvSpPr>
            <a:spLocks noGrp="1"/>
          </p:cNvSpPr>
          <p:nvPr>
            <p:ph type="body" sz="quarter" idx="81" hasCustomPrompt="1"/>
          </p:nvPr>
        </p:nvSpPr>
        <p:spPr>
          <a:xfrm>
            <a:off x="4738530" y="3206081"/>
            <a:ext cx="1799996" cy="162000"/>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22" name="Oval 21"/>
          <p:cNvSpPr>
            <a:spLocks noChangeAspect="1"/>
          </p:cNvSpPr>
          <p:nvPr userDrawn="1"/>
        </p:nvSpPr>
        <p:spPr>
          <a:xfrm flipH="1">
            <a:off x="4522530" y="3217309"/>
            <a:ext cx="180000" cy="16200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 Placeholder 7"/>
          <p:cNvSpPr>
            <a:spLocks noGrp="1"/>
          </p:cNvSpPr>
          <p:nvPr>
            <p:ph type="body" sz="quarter" idx="82" hasCustomPrompt="1"/>
          </p:nvPr>
        </p:nvSpPr>
        <p:spPr>
          <a:xfrm>
            <a:off x="4738530" y="3480401"/>
            <a:ext cx="1799996" cy="162000"/>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24" name="Oval 23"/>
          <p:cNvSpPr>
            <a:spLocks noChangeAspect="1"/>
          </p:cNvSpPr>
          <p:nvPr userDrawn="1"/>
        </p:nvSpPr>
        <p:spPr>
          <a:xfrm flipH="1">
            <a:off x="4522530" y="3491629"/>
            <a:ext cx="180000" cy="162000"/>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 Placeholder 7"/>
          <p:cNvSpPr>
            <a:spLocks noGrp="1"/>
          </p:cNvSpPr>
          <p:nvPr>
            <p:ph type="body" sz="quarter" idx="83" hasCustomPrompt="1"/>
          </p:nvPr>
        </p:nvSpPr>
        <p:spPr>
          <a:xfrm>
            <a:off x="6754526" y="3206081"/>
            <a:ext cx="1799996" cy="162000"/>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26" name="Oval 25"/>
          <p:cNvSpPr>
            <a:spLocks noChangeAspect="1"/>
          </p:cNvSpPr>
          <p:nvPr userDrawn="1"/>
        </p:nvSpPr>
        <p:spPr>
          <a:xfrm flipH="1">
            <a:off x="6538526" y="3217309"/>
            <a:ext cx="180000" cy="162000"/>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 Placeholder 7"/>
          <p:cNvSpPr>
            <a:spLocks noGrp="1"/>
          </p:cNvSpPr>
          <p:nvPr>
            <p:ph type="body" sz="quarter" idx="84" hasCustomPrompt="1"/>
          </p:nvPr>
        </p:nvSpPr>
        <p:spPr>
          <a:xfrm>
            <a:off x="6754526" y="3480401"/>
            <a:ext cx="1799996" cy="162000"/>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28" name="Oval 27"/>
          <p:cNvSpPr>
            <a:spLocks noChangeAspect="1"/>
          </p:cNvSpPr>
          <p:nvPr userDrawn="1"/>
        </p:nvSpPr>
        <p:spPr>
          <a:xfrm flipH="1">
            <a:off x="6538526" y="3491629"/>
            <a:ext cx="180000" cy="162000"/>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400"/>
                                        <p:tgtEl>
                                          <p:spTgt spid="5">
                                            <p:txEl>
                                              <p:pRg st="0" end="0"/>
                                            </p:txEl>
                                          </p:spTgt>
                                        </p:tgtEl>
                                      </p:cBhvr>
                                    </p:animEffect>
                                    <p:anim calcmode="lin" valueType="num">
                                      <p:cBhvr>
                                        <p:cTn id="24"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500"/>
                                        <p:tgtEl>
                                          <p:spTgt spid="13">
                                            <p:txEl>
                                              <p:pRg st="0" end="0"/>
                                            </p:txEl>
                                          </p:spTgt>
                                        </p:tgtEl>
                                      </p:cBhvr>
                                    </p:animEffect>
                                    <p:anim calcmode="lin" valueType="num">
                                      <p:cBhvr>
                                        <p:cTn id="2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500"/>
                            </p:stCondLst>
                            <p:childTnLst>
                              <p:par>
                                <p:cTn id="32" presetID="53" presetClass="entr" presetSubtype="16"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200" fill="hold"/>
                                        <p:tgtEl>
                                          <p:spTgt spid="14"/>
                                        </p:tgtEl>
                                        <p:attrNameLst>
                                          <p:attrName>ppt_w</p:attrName>
                                        </p:attrNameLst>
                                      </p:cBhvr>
                                      <p:tavLst>
                                        <p:tav tm="0">
                                          <p:val>
                                            <p:fltVal val="0"/>
                                          </p:val>
                                        </p:tav>
                                        <p:tav tm="100000">
                                          <p:val>
                                            <p:strVal val="#ppt_w"/>
                                          </p:val>
                                        </p:tav>
                                      </p:tavLst>
                                    </p:anim>
                                    <p:anim calcmode="lin" valueType="num">
                                      <p:cBhvr>
                                        <p:cTn id="35" dur="200" fill="hold"/>
                                        <p:tgtEl>
                                          <p:spTgt spid="14"/>
                                        </p:tgtEl>
                                        <p:attrNameLst>
                                          <p:attrName>ppt_h</p:attrName>
                                        </p:attrNameLst>
                                      </p:cBhvr>
                                      <p:tavLst>
                                        <p:tav tm="0">
                                          <p:val>
                                            <p:fltVal val="0"/>
                                          </p:val>
                                        </p:tav>
                                        <p:tav tm="100000">
                                          <p:val>
                                            <p:strVal val="#ppt_h"/>
                                          </p:val>
                                        </p:tav>
                                      </p:tavLst>
                                    </p:anim>
                                    <p:animEffect transition="in" filter="fade">
                                      <p:cBhvr>
                                        <p:cTn id="36" dur="200"/>
                                        <p:tgtEl>
                                          <p:spTgt spid="14"/>
                                        </p:tgtEl>
                                      </p:cBhvr>
                                    </p:animEffect>
                                  </p:childTnLst>
                                </p:cTn>
                              </p:par>
                              <p:par>
                                <p:cTn id="37" presetID="42" presetClass="entr" presetSubtype="0" fill="hold" grpId="0" nodeType="withEffect">
                                  <p:stCondLst>
                                    <p:cond delay="20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fade">
                                      <p:cBhvr>
                                        <p:cTn id="39" dur="500"/>
                                        <p:tgtEl>
                                          <p:spTgt spid="15">
                                            <p:txEl>
                                              <p:pRg st="0" end="0"/>
                                            </p:txEl>
                                          </p:spTgt>
                                        </p:tgtEl>
                                      </p:cBhvr>
                                    </p:animEffect>
                                    <p:anim calcmode="lin" valueType="num">
                                      <p:cBhvr>
                                        <p:cTn id="40"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42" fill="hold">
                            <p:stCondLst>
                              <p:cond delay="1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200" fill="hold"/>
                                        <p:tgtEl>
                                          <p:spTgt spid="16"/>
                                        </p:tgtEl>
                                        <p:attrNameLst>
                                          <p:attrName>ppt_w</p:attrName>
                                        </p:attrNameLst>
                                      </p:cBhvr>
                                      <p:tavLst>
                                        <p:tav tm="0">
                                          <p:val>
                                            <p:fltVal val="0"/>
                                          </p:val>
                                        </p:tav>
                                        <p:tav tm="100000">
                                          <p:val>
                                            <p:strVal val="#ppt_w"/>
                                          </p:val>
                                        </p:tav>
                                      </p:tavLst>
                                    </p:anim>
                                    <p:anim calcmode="lin" valueType="num">
                                      <p:cBhvr>
                                        <p:cTn id="46" dur="200" fill="hold"/>
                                        <p:tgtEl>
                                          <p:spTgt spid="16"/>
                                        </p:tgtEl>
                                        <p:attrNameLst>
                                          <p:attrName>ppt_h</p:attrName>
                                        </p:attrNameLst>
                                      </p:cBhvr>
                                      <p:tavLst>
                                        <p:tav tm="0">
                                          <p:val>
                                            <p:fltVal val="0"/>
                                          </p:val>
                                        </p:tav>
                                        <p:tav tm="100000">
                                          <p:val>
                                            <p:strVal val="#ppt_h"/>
                                          </p:val>
                                        </p:tav>
                                      </p:tavLst>
                                    </p:anim>
                                    <p:animEffect transition="in" filter="fade">
                                      <p:cBhvr>
                                        <p:cTn id="47" dur="200"/>
                                        <p:tgtEl>
                                          <p:spTgt spid="16"/>
                                        </p:tgtEl>
                                      </p:cBhvr>
                                    </p:animEffect>
                                  </p:childTnLst>
                                </p:cTn>
                              </p:par>
                              <p:par>
                                <p:cTn id="48" presetID="42" presetClass="entr" presetSubtype="0" fill="hold" grpId="0" nodeType="withEffect">
                                  <p:stCondLst>
                                    <p:cond delay="20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fade">
                                      <p:cBhvr>
                                        <p:cTn id="50" dur="500"/>
                                        <p:tgtEl>
                                          <p:spTgt spid="17">
                                            <p:txEl>
                                              <p:pRg st="0" end="0"/>
                                            </p:txEl>
                                          </p:spTgt>
                                        </p:tgtEl>
                                      </p:cBhvr>
                                    </p:animEffect>
                                    <p:anim calcmode="lin" valueType="num">
                                      <p:cBhvr>
                                        <p:cTn id="5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52"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53" fill="hold">
                            <p:stCondLst>
                              <p:cond delay="1500"/>
                            </p:stCondLst>
                            <p:childTnLst>
                              <p:par>
                                <p:cTn id="54" presetID="53" presetClass="entr" presetSubtype="16"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200" fill="hold"/>
                                        <p:tgtEl>
                                          <p:spTgt spid="18"/>
                                        </p:tgtEl>
                                        <p:attrNameLst>
                                          <p:attrName>ppt_w</p:attrName>
                                        </p:attrNameLst>
                                      </p:cBhvr>
                                      <p:tavLst>
                                        <p:tav tm="0">
                                          <p:val>
                                            <p:fltVal val="0"/>
                                          </p:val>
                                        </p:tav>
                                        <p:tav tm="100000">
                                          <p:val>
                                            <p:strVal val="#ppt_w"/>
                                          </p:val>
                                        </p:tav>
                                      </p:tavLst>
                                    </p:anim>
                                    <p:anim calcmode="lin" valueType="num">
                                      <p:cBhvr>
                                        <p:cTn id="57" dur="200" fill="hold"/>
                                        <p:tgtEl>
                                          <p:spTgt spid="18"/>
                                        </p:tgtEl>
                                        <p:attrNameLst>
                                          <p:attrName>ppt_h</p:attrName>
                                        </p:attrNameLst>
                                      </p:cBhvr>
                                      <p:tavLst>
                                        <p:tav tm="0">
                                          <p:val>
                                            <p:fltVal val="0"/>
                                          </p:val>
                                        </p:tav>
                                        <p:tav tm="100000">
                                          <p:val>
                                            <p:strVal val="#ppt_h"/>
                                          </p:val>
                                        </p:tav>
                                      </p:tavLst>
                                    </p:anim>
                                    <p:animEffect transition="in" filter="fade">
                                      <p:cBhvr>
                                        <p:cTn id="58" dur="200"/>
                                        <p:tgtEl>
                                          <p:spTgt spid="18"/>
                                        </p:tgtEl>
                                      </p:cBhvr>
                                    </p:animEffect>
                                  </p:childTnLst>
                                </p:cTn>
                              </p:par>
                              <p:par>
                                <p:cTn id="59" presetID="42" presetClass="entr" presetSubtype="0" fill="hold" grpId="0" nodeType="withEffect">
                                  <p:stCondLst>
                                    <p:cond delay="20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500"/>
                                        <p:tgtEl>
                                          <p:spTgt spid="19">
                                            <p:txEl>
                                              <p:pRg st="0" end="0"/>
                                            </p:txEl>
                                          </p:spTgt>
                                        </p:tgtEl>
                                      </p:cBhvr>
                                    </p:animEffect>
                                    <p:anim calcmode="lin" valueType="num">
                                      <p:cBhvr>
                                        <p:cTn id="62"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2000"/>
                            </p:stCondLst>
                            <p:childTnLst>
                              <p:par>
                                <p:cTn id="65" presetID="53" presetClass="entr" presetSubtype="16"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200" fill="hold"/>
                                        <p:tgtEl>
                                          <p:spTgt spid="20"/>
                                        </p:tgtEl>
                                        <p:attrNameLst>
                                          <p:attrName>ppt_w</p:attrName>
                                        </p:attrNameLst>
                                      </p:cBhvr>
                                      <p:tavLst>
                                        <p:tav tm="0">
                                          <p:val>
                                            <p:fltVal val="0"/>
                                          </p:val>
                                        </p:tav>
                                        <p:tav tm="100000">
                                          <p:val>
                                            <p:strVal val="#ppt_w"/>
                                          </p:val>
                                        </p:tav>
                                      </p:tavLst>
                                    </p:anim>
                                    <p:anim calcmode="lin" valueType="num">
                                      <p:cBhvr>
                                        <p:cTn id="68" dur="200" fill="hold"/>
                                        <p:tgtEl>
                                          <p:spTgt spid="20"/>
                                        </p:tgtEl>
                                        <p:attrNameLst>
                                          <p:attrName>ppt_h</p:attrName>
                                        </p:attrNameLst>
                                      </p:cBhvr>
                                      <p:tavLst>
                                        <p:tav tm="0">
                                          <p:val>
                                            <p:fltVal val="0"/>
                                          </p:val>
                                        </p:tav>
                                        <p:tav tm="100000">
                                          <p:val>
                                            <p:strVal val="#ppt_h"/>
                                          </p:val>
                                        </p:tav>
                                      </p:tavLst>
                                    </p:anim>
                                    <p:animEffect transition="in" filter="fade">
                                      <p:cBhvr>
                                        <p:cTn id="69" dur="200"/>
                                        <p:tgtEl>
                                          <p:spTgt spid="20"/>
                                        </p:tgtEl>
                                      </p:cBhvr>
                                    </p:animEffect>
                                  </p:childTnLst>
                                </p:cTn>
                              </p:par>
                              <p:par>
                                <p:cTn id="70" presetID="42" presetClass="entr" presetSubtype="0" fill="hold" grpId="0" nodeType="withEffect">
                                  <p:stCondLst>
                                    <p:cond delay="200"/>
                                  </p:stCondLst>
                                  <p:childTnLst>
                                    <p:set>
                                      <p:cBhvr>
                                        <p:cTn id="71" dur="1" fill="hold">
                                          <p:stCondLst>
                                            <p:cond delay="0"/>
                                          </p:stCondLst>
                                        </p:cTn>
                                        <p:tgtEl>
                                          <p:spTgt spid="21">
                                            <p:txEl>
                                              <p:pRg st="0" end="0"/>
                                            </p:txEl>
                                          </p:spTgt>
                                        </p:tgtEl>
                                        <p:attrNameLst>
                                          <p:attrName>style.visibility</p:attrName>
                                        </p:attrNameLst>
                                      </p:cBhvr>
                                      <p:to>
                                        <p:strVal val="visible"/>
                                      </p:to>
                                    </p:set>
                                    <p:animEffect transition="in" filter="fade">
                                      <p:cBhvr>
                                        <p:cTn id="72" dur="500"/>
                                        <p:tgtEl>
                                          <p:spTgt spid="21">
                                            <p:txEl>
                                              <p:pRg st="0" end="0"/>
                                            </p:txEl>
                                          </p:spTgt>
                                        </p:tgtEl>
                                      </p:cBhvr>
                                    </p:animEffect>
                                    <p:anim calcmode="lin" valueType="num">
                                      <p:cBhvr>
                                        <p:cTn id="7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5" fill="hold">
                            <p:stCondLst>
                              <p:cond delay="2500"/>
                            </p:stCondLst>
                            <p:childTnLst>
                              <p:par>
                                <p:cTn id="76" presetID="53" presetClass="entr" presetSubtype="16" fill="hold" grpId="0" nodeType="after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p:cTn id="78" dur="200" fill="hold"/>
                                        <p:tgtEl>
                                          <p:spTgt spid="22"/>
                                        </p:tgtEl>
                                        <p:attrNameLst>
                                          <p:attrName>ppt_w</p:attrName>
                                        </p:attrNameLst>
                                      </p:cBhvr>
                                      <p:tavLst>
                                        <p:tav tm="0">
                                          <p:val>
                                            <p:fltVal val="0"/>
                                          </p:val>
                                        </p:tav>
                                        <p:tav tm="100000">
                                          <p:val>
                                            <p:strVal val="#ppt_w"/>
                                          </p:val>
                                        </p:tav>
                                      </p:tavLst>
                                    </p:anim>
                                    <p:anim calcmode="lin" valueType="num">
                                      <p:cBhvr>
                                        <p:cTn id="79" dur="200" fill="hold"/>
                                        <p:tgtEl>
                                          <p:spTgt spid="22"/>
                                        </p:tgtEl>
                                        <p:attrNameLst>
                                          <p:attrName>ppt_h</p:attrName>
                                        </p:attrNameLst>
                                      </p:cBhvr>
                                      <p:tavLst>
                                        <p:tav tm="0">
                                          <p:val>
                                            <p:fltVal val="0"/>
                                          </p:val>
                                        </p:tav>
                                        <p:tav tm="100000">
                                          <p:val>
                                            <p:strVal val="#ppt_h"/>
                                          </p:val>
                                        </p:tav>
                                      </p:tavLst>
                                    </p:anim>
                                    <p:animEffect transition="in" filter="fade">
                                      <p:cBhvr>
                                        <p:cTn id="80" dur="200"/>
                                        <p:tgtEl>
                                          <p:spTgt spid="22"/>
                                        </p:tgtEl>
                                      </p:cBhvr>
                                    </p:animEffect>
                                  </p:childTnLst>
                                </p:cTn>
                              </p:par>
                              <p:par>
                                <p:cTn id="81" presetID="42" presetClass="entr" presetSubtype="0" fill="hold" grpId="0" nodeType="withEffect">
                                  <p:stCondLst>
                                    <p:cond delay="200"/>
                                  </p:stCondLst>
                                  <p:childTnLst>
                                    <p:set>
                                      <p:cBhvr>
                                        <p:cTn id="82" dur="1" fill="hold">
                                          <p:stCondLst>
                                            <p:cond delay="0"/>
                                          </p:stCondLst>
                                        </p:cTn>
                                        <p:tgtEl>
                                          <p:spTgt spid="23">
                                            <p:txEl>
                                              <p:pRg st="0" end="0"/>
                                            </p:txEl>
                                          </p:spTgt>
                                        </p:tgtEl>
                                        <p:attrNameLst>
                                          <p:attrName>style.visibility</p:attrName>
                                        </p:attrNameLst>
                                      </p:cBhvr>
                                      <p:to>
                                        <p:strVal val="visible"/>
                                      </p:to>
                                    </p:set>
                                    <p:animEffect transition="in" filter="fade">
                                      <p:cBhvr>
                                        <p:cTn id="83" dur="500"/>
                                        <p:tgtEl>
                                          <p:spTgt spid="23">
                                            <p:txEl>
                                              <p:pRg st="0" end="0"/>
                                            </p:txEl>
                                          </p:spTgt>
                                        </p:tgtEl>
                                      </p:cBhvr>
                                    </p:animEffect>
                                    <p:anim calcmode="lin" valueType="num">
                                      <p:cBhvr>
                                        <p:cTn id="84"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5"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6" fill="hold">
                            <p:stCondLst>
                              <p:cond delay="3000"/>
                            </p:stCondLst>
                            <p:childTnLst>
                              <p:par>
                                <p:cTn id="87" presetID="53" presetClass="entr" presetSubtype="16"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200" fill="hold"/>
                                        <p:tgtEl>
                                          <p:spTgt spid="24"/>
                                        </p:tgtEl>
                                        <p:attrNameLst>
                                          <p:attrName>ppt_w</p:attrName>
                                        </p:attrNameLst>
                                      </p:cBhvr>
                                      <p:tavLst>
                                        <p:tav tm="0">
                                          <p:val>
                                            <p:fltVal val="0"/>
                                          </p:val>
                                        </p:tav>
                                        <p:tav tm="100000">
                                          <p:val>
                                            <p:strVal val="#ppt_w"/>
                                          </p:val>
                                        </p:tav>
                                      </p:tavLst>
                                    </p:anim>
                                    <p:anim calcmode="lin" valueType="num">
                                      <p:cBhvr>
                                        <p:cTn id="90" dur="200" fill="hold"/>
                                        <p:tgtEl>
                                          <p:spTgt spid="24"/>
                                        </p:tgtEl>
                                        <p:attrNameLst>
                                          <p:attrName>ppt_h</p:attrName>
                                        </p:attrNameLst>
                                      </p:cBhvr>
                                      <p:tavLst>
                                        <p:tav tm="0">
                                          <p:val>
                                            <p:fltVal val="0"/>
                                          </p:val>
                                        </p:tav>
                                        <p:tav tm="100000">
                                          <p:val>
                                            <p:strVal val="#ppt_h"/>
                                          </p:val>
                                        </p:tav>
                                      </p:tavLst>
                                    </p:anim>
                                    <p:animEffect transition="in" filter="fade">
                                      <p:cBhvr>
                                        <p:cTn id="91" dur="200"/>
                                        <p:tgtEl>
                                          <p:spTgt spid="24"/>
                                        </p:tgtEl>
                                      </p:cBhvr>
                                    </p:animEffect>
                                  </p:childTnLst>
                                </p:cTn>
                              </p:par>
                              <p:par>
                                <p:cTn id="92" presetID="42" presetClass="entr" presetSubtype="0" fill="hold" grpId="0" nodeType="withEffect">
                                  <p:stCondLst>
                                    <p:cond delay="200"/>
                                  </p:stCondLst>
                                  <p:childTnLst>
                                    <p:set>
                                      <p:cBhvr>
                                        <p:cTn id="93" dur="1" fill="hold">
                                          <p:stCondLst>
                                            <p:cond delay="0"/>
                                          </p:stCondLst>
                                        </p:cTn>
                                        <p:tgtEl>
                                          <p:spTgt spid="25">
                                            <p:txEl>
                                              <p:pRg st="0" end="0"/>
                                            </p:txEl>
                                          </p:spTgt>
                                        </p:tgtEl>
                                        <p:attrNameLst>
                                          <p:attrName>style.visibility</p:attrName>
                                        </p:attrNameLst>
                                      </p:cBhvr>
                                      <p:to>
                                        <p:strVal val="visible"/>
                                      </p:to>
                                    </p:set>
                                    <p:animEffect transition="in" filter="fade">
                                      <p:cBhvr>
                                        <p:cTn id="94" dur="500"/>
                                        <p:tgtEl>
                                          <p:spTgt spid="25">
                                            <p:txEl>
                                              <p:pRg st="0" end="0"/>
                                            </p:txEl>
                                          </p:spTgt>
                                        </p:tgtEl>
                                      </p:cBhvr>
                                    </p:animEffect>
                                    <p:anim calcmode="lin" valueType="num">
                                      <p:cBhvr>
                                        <p:cTn id="95"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96" dur="5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3500"/>
                            </p:stCondLst>
                            <p:childTnLst>
                              <p:par>
                                <p:cTn id="98" presetID="53" presetClass="entr" presetSubtype="16" fill="hold" grpId="0" nodeType="afterEffect">
                                  <p:stCondLst>
                                    <p:cond delay="0"/>
                                  </p:stCondLst>
                                  <p:childTnLst>
                                    <p:set>
                                      <p:cBhvr>
                                        <p:cTn id="99" dur="1" fill="hold">
                                          <p:stCondLst>
                                            <p:cond delay="0"/>
                                          </p:stCondLst>
                                        </p:cTn>
                                        <p:tgtEl>
                                          <p:spTgt spid="26"/>
                                        </p:tgtEl>
                                        <p:attrNameLst>
                                          <p:attrName>style.visibility</p:attrName>
                                        </p:attrNameLst>
                                      </p:cBhvr>
                                      <p:to>
                                        <p:strVal val="visible"/>
                                      </p:to>
                                    </p:set>
                                    <p:anim calcmode="lin" valueType="num">
                                      <p:cBhvr>
                                        <p:cTn id="100" dur="200" fill="hold"/>
                                        <p:tgtEl>
                                          <p:spTgt spid="26"/>
                                        </p:tgtEl>
                                        <p:attrNameLst>
                                          <p:attrName>ppt_w</p:attrName>
                                        </p:attrNameLst>
                                      </p:cBhvr>
                                      <p:tavLst>
                                        <p:tav tm="0">
                                          <p:val>
                                            <p:fltVal val="0"/>
                                          </p:val>
                                        </p:tav>
                                        <p:tav tm="100000">
                                          <p:val>
                                            <p:strVal val="#ppt_w"/>
                                          </p:val>
                                        </p:tav>
                                      </p:tavLst>
                                    </p:anim>
                                    <p:anim calcmode="lin" valueType="num">
                                      <p:cBhvr>
                                        <p:cTn id="101" dur="200" fill="hold"/>
                                        <p:tgtEl>
                                          <p:spTgt spid="26"/>
                                        </p:tgtEl>
                                        <p:attrNameLst>
                                          <p:attrName>ppt_h</p:attrName>
                                        </p:attrNameLst>
                                      </p:cBhvr>
                                      <p:tavLst>
                                        <p:tav tm="0">
                                          <p:val>
                                            <p:fltVal val="0"/>
                                          </p:val>
                                        </p:tav>
                                        <p:tav tm="100000">
                                          <p:val>
                                            <p:strVal val="#ppt_h"/>
                                          </p:val>
                                        </p:tav>
                                      </p:tavLst>
                                    </p:anim>
                                    <p:animEffect transition="in" filter="fade">
                                      <p:cBhvr>
                                        <p:cTn id="102" dur="200"/>
                                        <p:tgtEl>
                                          <p:spTgt spid="26"/>
                                        </p:tgtEl>
                                      </p:cBhvr>
                                    </p:animEffect>
                                  </p:childTnLst>
                                </p:cTn>
                              </p:par>
                              <p:par>
                                <p:cTn id="103" presetID="42" presetClass="entr" presetSubtype="0" fill="hold" grpId="0" nodeType="withEffect">
                                  <p:stCondLst>
                                    <p:cond delay="200"/>
                                  </p:stCondLst>
                                  <p:childTnLst>
                                    <p:set>
                                      <p:cBhvr>
                                        <p:cTn id="104" dur="1" fill="hold">
                                          <p:stCondLst>
                                            <p:cond delay="0"/>
                                          </p:stCondLst>
                                        </p:cTn>
                                        <p:tgtEl>
                                          <p:spTgt spid="27">
                                            <p:txEl>
                                              <p:pRg st="0" end="0"/>
                                            </p:txEl>
                                          </p:spTgt>
                                        </p:tgtEl>
                                        <p:attrNameLst>
                                          <p:attrName>style.visibility</p:attrName>
                                        </p:attrNameLst>
                                      </p:cBhvr>
                                      <p:to>
                                        <p:strVal val="visible"/>
                                      </p:to>
                                    </p:set>
                                    <p:animEffect transition="in" filter="fade">
                                      <p:cBhvr>
                                        <p:cTn id="105" dur="500"/>
                                        <p:tgtEl>
                                          <p:spTgt spid="27">
                                            <p:txEl>
                                              <p:pRg st="0" end="0"/>
                                            </p:txEl>
                                          </p:spTgt>
                                        </p:tgtEl>
                                      </p:cBhvr>
                                    </p:animEffect>
                                    <p:anim calcmode="lin" valueType="num">
                                      <p:cBhvr>
                                        <p:cTn id="106"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107" dur="5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108" fill="hold">
                            <p:stCondLst>
                              <p:cond delay="40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200" fill="hold"/>
                                        <p:tgtEl>
                                          <p:spTgt spid="28"/>
                                        </p:tgtEl>
                                        <p:attrNameLst>
                                          <p:attrName>ppt_w</p:attrName>
                                        </p:attrNameLst>
                                      </p:cBhvr>
                                      <p:tavLst>
                                        <p:tav tm="0">
                                          <p:val>
                                            <p:fltVal val="0"/>
                                          </p:val>
                                        </p:tav>
                                        <p:tav tm="100000">
                                          <p:val>
                                            <p:strVal val="#ppt_w"/>
                                          </p:val>
                                        </p:tav>
                                      </p:tavLst>
                                    </p:anim>
                                    <p:anim calcmode="lin" valueType="num">
                                      <p:cBhvr>
                                        <p:cTn id="112" dur="200" fill="hold"/>
                                        <p:tgtEl>
                                          <p:spTgt spid="28"/>
                                        </p:tgtEl>
                                        <p:attrNameLst>
                                          <p:attrName>ppt_h</p:attrName>
                                        </p:attrNameLst>
                                      </p:cBhvr>
                                      <p:tavLst>
                                        <p:tav tm="0">
                                          <p:val>
                                            <p:fltVal val="0"/>
                                          </p:val>
                                        </p:tav>
                                        <p:tav tm="100000">
                                          <p:val>
                                            <p:strVal val="#ppt_h"/>
                                          </p:val>
                                        </p:tav>
                                      </p:tavLst>
                                    </p:anim>
                                    <p:animEffect transition="in" filter="fade">
                                      <p:cBhvr>
                                        <p:cTn id="113" dur="2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0" presetClass="entr" presetSubtype="0" fill="hold" nodeType="withEffect">
                  <p:stCondLst>
                    <p:cond delay="8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42" presetClass="entr" presetSubtype="0"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anim calcmode="lin" valueType="num">
                      <p:cBhvr>
                        <p:cTn dur="500" fill="hold"/>
                        <p:tgtEl>
                          <p:spTgt spid="13"/>
                        </p:tgtEl>
                        <p:attrNameLst>
                          <p:attrName>ppt_x</p:attrName>
                        </p:attrNameLst>
                      </p:cBhvr>
                      <p:tavLst>
                        <p:tav tm="0">
                          <p:val>
                            <p:strVal val="#ppt_x"/>
                          </p:val>
                        </p:tav>
                        <p:tav tm="100000">
                          <p:val>
                            <p:strVal val="#ppt_x"/>
                          </p:val>
                        </p:tav>
                      </p:tavLst>
                    </p:anim>
                    <p:anim calcmode="lin" valueType="num">
                      <p:cBhvr>
                        <p:cTn dur="500" fill="hold"/>
                        <p:tgtEl>
                          <p:spTgt spid="13"/>
                        </p:tgtEl>
                        <p:attrNameLst>
                          <p:attrName>ppt_y</p:attrName>
                        </p:attrNameLst>
                      </p:cBhvr>
                      <p:tavLst>
                        <p:tav tm="0">
                          <p:val>
                            <p:strVal val="#ppt_y+.1"/>
                          </p:val>
                        </p:tav>
                        <p:tav tm="100000">
                          <p:val>
                            <p:strVal val="#ppt_y"/>
                          </p:val>
                        </p:tav>
                      </p:tavLst>
                    </p:anim>
                  </p:childTnLst>
                </p:cTn>
              </p:par>
            </p:tnLst>
          </p:tmpl>
        </p:tmplLst>
      </p:bldP>
      <p:bldP spid="14" grpId="0" animBg="1"/>
      <p:bldP spid="15" grpId="0" build="p">
        <p:tmplLst>
          <p:tmpl lvl="1">
            <p:tnLst>
              <p:par>
                <p:cTn presetID="42" presetClass="entr" presetSubtype="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1"/>
                          </p:val>
                        </p:tav>
                        <p:tav tm="100000">
                          <p:val>
                            <p:strVal val="#ppt_y"/>
                          </p:val>
                        </p:tav>
                      </p:tavLst>
                    </p:anim>
                  </p:childTnLst>
                </p:cTn>
              </p:par>
            </p:tnLst>
          </p:tmpl>
        </p:tmplLst>
      </p:bldP>
      <p:bldP spid="16" grpId="0" animBg="1"/>
      <p:bldP spid="17" grpId="0" build="p">
        <p:tmplLst>
          <p:tmpl lvl="1">
            <p:tnLst>
              <p:par>
                <p:cTn presetID="42" presetClass="entr" presetSubtype="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P spid="18" grpId="0" animBg="1"/>
      <p:bldP spid="19" grpId="0" build="p">
        <p:tmplLst>
          <p:tmpl lvl="1">
            <p:tnLst>
              <p:par>
                <p:cTn presetID="42" presetClass="entr" presetSubtype="0"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anim calcmode="lin" valueType="num">
                      <p:cBhvr>
                        <p:cTn dur="500" fill="hold"/>
                        <p:tgtEl>
                          <p:spTgt spid="19"/>
                        </p:tgtEl>
                        <p:attrNameLst>
                          <p:attrName>ppt_x</p:attrName>
                        </p:attrNameLst>
                      </p:cBhvr>
                      <p:tavLst>
                        <p:tav tm="0">
                          <p:val>
                            <p:strVal val="#ppt_x"/>
                          </p:val>
                        </p:tav>
                        <p:tav tm="100000">
                          <p:val>
                            <p:strVal val="#ppt_x"/>
                          </p:val>
                        </p:tav>
                      </p:tavLst>
                    </p:anim>
                    <p:anim calcmode="lin" valueType="num">
                      <p:cBhvr>
                        <p:cTn dur="500" fill="hold"/>
                        <p:tgtEl>
                          <p:spTgt spid="19"/>
                        </p:tgtEl>
                        <p:attrNameLst>
                          <p:attrName>ppt_y</p:attrName>
                        </p:attrNameLst>
                      </p:cBhvr>
                      <p:tavLst>
                        <p:tav tm="0">
                          <p:val>
                            <p:strVal val="#ppt_y+.1"/>
                          </p:val>
                        </p:tav>
                        <p:tav tm="100000">
                          <p:val>
                            <p:strVal val="#ppt_y"/>
                          </p:val>
                        </p:tav>
                      </p:tavLst>
                    </p:anim>
                  </p:childTnLst>
                </p:cTn>
              </p:par>
            </p:tnLst>
          </p:tmpl>
        </p:tmplLst>
      </p:bldP>
      <p:bldP spid="20" grpId="0" animBg="1"/>
      <p:bldP spid="21" grpId="0" build="p">
        <p:tmplLst>
          <p:tmpl lvl="1">
            <p:tnLst>
              <p:par>
                <p:cTn presetID="42" presetClass="entr" presetSubtype="0"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anim calcmode="lin" valueType="num">
                      <p:cBhvr>
                        <p:cTn dur="500" fill="hold"/>
                        <p:tgtEl>
                          <p:spTgt spid="21"/>
                        </p:tgtEl>
                        <p:attrNameLst>
                          <p:attrName>ppt_x</p:attrName>
                        </p:attrNameLst>
                      </p:cBhvr>
                      <p:tavLst>
                        <p:tav tm="0">
                          <p:val>
                            <p:strVal val="#ppt_x"/>
                          </p:val>
                        </p:tav>
                        <p:tav tm="100000">
                          <p:val>
                            <p:strVal val="#ppt_x"/>
                          </p:val>
                        </p:tav>
                      </p:tavLst>
                    </p:anim>
                    <p:anim calcmode="lin" valueType="num">
                      <p:cBhvr>
                        <p:cTn dur="500" fill="hold"/>
                        <p:tgtEl>
                          <p:spTgt spid="21"/>
                        </p:tgtEl>
                        <p:attrNameLst>
                          <p:attrName>ppt_y</p:attrName>
                        </p:attrNameLst>
                      </p:cBhvr>
                      <p:tavLst>
                        <p:tav tm="0">
                          <p:val>
                            <p:strVal val="#ppt_y+.1"/>
                          </p:val>
                        </p:tav>
                        <p:tav tm="100000">
                          <p:val>
                            <p:strVal val="#ppt_y"/>
                          </p:val>
                        </p:tav>
                      </p:tavLst>
                    </p:anim>
                  </p:childTnLst>
                </p:cTn>
              </p:par>
            </p:tnLst>
          </p:tmpl>
        </p:tmplLst>
      </p:bldP>
      <p:bldP spid="22" grpId="0" animBg="1"/>
      <p:bldP spid="23" grpId="0" build="p">
        <p:tmplLst>
          <p:tmpl lvl="1">
            <p:tnLst>
              <p:par>
                <p:cTn presetID="42" presetClass="entr" presetSubtype="0"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anim calcmode="lin" valueType="num">
                      <p:cBhvr>
                        <p:cTn dur="500" fill="hold"/>
                        <p:tgtEl>
                          <p:spTgt spid="23"/>
                        </p:tgtEl>
                        <p:attrNameLst>
                          <p:attrName>ppt_x</p:attrName>
                        </p:attrNameLst>
                      </p:cBhvr>
                      <p:tavLst>
                        <p:tav tm="0">
                          <p:val>
                            <p:strVal val="#ppt_x"/>
                          </p:val>
                        </p:tav>
                        <p:tav tm="100000">
                          <p:val>
                            <p:strVal val="#ppt_x"/>
                          </p:val>
                        </p:tav>
                      </p:tavLst>
                    </p:anim>
                    <p:anim calcmode="lin" valueType="num">
                      <p:cBhvr>
                        <p:cTn dur="500" fill="hold"/>
                        <p:tgtEl>
                          <p:spTgt spid="23"/>
                        </p:tgtEl>
                        <p:attrNameLst>
                          <p:attrName>ppt_y</p:attrName>
                        </p:attrNameLst>
                      </p:cBhvr>
                      <p:tavLst>
                        <p:tav tm="0">
                          <p:val>
                            <p:strVal val="#ppt_y+.1"/>
                          </p:val>
                        </p:tav>
                        <p:tav tm="100000">
                          <p:val>
                            <p:strVal val="#ppt_y"/>
                          </p:val>
                        </p:tav>
                      </p:tavLst>
                    </p:anim>
                  </p:childTnLst>
                </p:cTn>
              </p:par>
            </p:tnLst>
          </p:tmpl>
        </p:tmplLst>
      </p:bldP>
      <p:bldP spid="24" grpId="0" animBg="1"/>
      <p:bldP spid="25" grpId="0" build="p">
        <p:tmplLst>
          <p:tmpl lvl="1">
            <p:tnLst>
              <p:par>
                <p:cTn presetID="42" presetClass="entr" presetSubtype="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anim calcmode="lin" valueType="num">
                      <p:cBhvr>
                        <p:cTn dur="500" fill="hold"/>
                        <p:tgtEl>
                          <p:spTgt spid="25"/>
                        </p:tgtEl>
                        <p:attrNameLst>
                          <p:attrName>ppt_x</p:attrName>
                        </p:attrNameLst>
                      </p:cBhvr>
                      <p:tavLst>
                        <p:tav tm="0">
                          <p:val>
                            <p:strVal val="#ppt_x"/>
                          </p:val>
                        </p:tav>
                        <p:tav tm="100000">
                          <p:val>
                            <p:strVal val="#ppt_x"/>
                          </p:val>
                        </p:tav>
                      </p:tavLst>
                    </p:anim>
                    <p:anim calcmode="lin" valueType="num">
                      <p:cBhvr>
                        <p:cTn dur="500" fill="hold"/>
                        <p:tgtEl>
                          <p:spTgt spid="25"/>
                        </p:tgtEl>
                        <p:attrNameLst>
                          <p:attrName>ppt_y</p:attrName>
                        </p:attrNameLst>
                      </p:cBhvr>
                      <p:tavLst>
                        <p:tav tm="0">
                          <p:val>
                            <p:strVal val="#ppt_y+.1"/>
                          </p:val>
                        </p:tav>
                        <p:tav tm="100000">
                          <p:val>
                            <p:strVal val="#ppt_y"/>
                          </p:val>
                        </p:tav>
                      </p:tavLst>
                    </p:anim>
                  </p:childTnLst>
                </p:cTn>
              </p:par>
            </p:tnLst>
          </p:tmpl>
        </p:tmplLst>
      </p:bldP>
      <p:bldP spid="26" grpId="0" animBg="1"/>
      <p:bldP spid="27" grpId="0" build="p">
        <p:tmplLst>
          <p:tmpl lvl="1">
            <p:tnLst>
              <p:par>
                <p:cTn presetID="42" presetClass="entr" presetSubtype="0" fill="hold" nodeType="withEffect">
                  <p:stCondLst>
                    <p:cond delay="2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anim calcmode="lin" valueType="num">
                      <p:cBhvr>
                        <p:cTn dur="500" fill="hold"/>
                        <p:tgtEl>
                          <p:spTgt spid="27"/>
                        </p:tgtEl>
                        <p:attrNameLst>
                          <p:attrName>ppt_x</p:attrName>
                        </p:attrNameLst>
                      </p:cBhvr>
                      <p:tavLst>
                        <p:tav tm="0">
                          <p:val>
                            <p:strVal val="#ppt_x"/>
                          </p:val>
                        </p:tav>
                        <p:tav tm="100000">
                          <p:val>
                            <p:strVal val="#ppt_x"/>
                          </p:val>
                        </p:tav>
                      </p:tavLst>
                    </p:anim>
                    <p:anim calcmode="lin" valueType="num">
                      <p:cBhvr>
                        <p:cTn dur="500" fill="hold"/>
                        <p:tgtEl>
                          <p:spTgt spid="27"/>
                        </p:tgtEl>
                        <p:attrNameLst>
                          <p:attrName>ppt_y</p:attrName>
                        </p:attrNameLst>
                      </p:cBhvr>
                      <p:tavLst>
                        <p:tav tm="0">
                          <p:val>
                            <p:strVal val="#ppt_y+.1"/>
                          </p:val>
                        </p:tav>
                        <p:tav tm="100000">
                          <p:val>
                            <p:strVal val="#ppt_y"/>
                          </p:val>
                        </p:tav>
                      </p:tavLst>
                    </p:anim>
                  </p:childTnLst>
                </p:cTn>
              </p:par>
            </p:tnLst>
          </p:tmpl>
        </p:tmplLst>
      </p:bldP>
      <p:bldP spid="28"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with content dark">
    <p:bg>
      <p:bgPr>
        <a:solidFill>
          <a:schemeClr val="accent1">
            <a:lumMod val="50000"/>
          </a:schemeClr>
        </a:solidFill>
        <a:effectLst/>
      </p:bgPr>
    </p:bg>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4"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grpSp>
        <p:nvGrpSpPr>
          <p:cNvPr id="5" name="Group 4"/>
          <p:cNvGrpSpPr/>
          <p:nvPr userDrawn="1"/>
        </p:nvGrpSpPr>
        <p:grpSpPr>
          <a:xfrm>
            <a:off x="75982" y="289155"/>
            <a:ext cx="287999" cy="256629"/>
            <a:chOff x="5270500" y="1460500"/>
            <a:chExt cx="1701800" cy="2705100"/>
          </a:xfrm>
        </p:grpSpPr>
        <p:sp>
          <p:nvSpPr>
            <p:cNvPr id="7" name="Rounded Rectangle 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400"/>
                                        <p:tgtEl>
                                          <p:spTgt spid="6">
                                            <p:txEl>
                                              <p:pRg st="0" end="0"/>
                                            </p:txEl>
                                          </p:spTgt>
                                        </p:tgtEl>
                                      </p:cBhvr>
                                    </p:animEffect>
                                    <p:anim calcmode="lin" valueType="num">
                                      <p:cBhvr>
                                        <p:cTn id="11"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6">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anim calcmode="lin" valueType="num">
                                      <p:cBhvr>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400"/>
                        <p:tgtEl>
                          <p:spTgt spid="6"/>
                        </p:tgtEl>
                      </p:cBhvr>
                    </p:animEffect>
                    <p:anim calcmode="lin" valueType="num">
                      <p:cBhvr>
                        <p:cTn dur="400" fill="hold"/>
                        <p:tgtEl>
                          <p:spTgt spid="6"/>
                        </p:tgtEl>
                        <p:attrNameLst>
                          <p:attrName>ppt_x</p:attrName>
                        </p:attrNameLst>
                      </p:cBhvr>
                      <p:tavLst>
                        <p:tav tm="0">
                          <p:val>
                            <p:strVal val="#ppt_x"/>
                          </p:val>
                        </p:tav>
                        <p:tav tm="100000">
                          <p:val>
                            <p:strVal val="#ppt_x"/>
                          </p:val>
                        </p:tav>
                      </p:tavLst>
                    </p:anim>
                    <p:anim calcmode="lin" valueType="num">
                      <p:cBhvr>
                        <p:cTn dur="4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42" presetClass="entr" presetSubtype="0" fill="hold" nodeType="withEffect">
                  <p:stCondLst>
                    <p:cond delay="2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anim calcmode="lin" valueType="num">
                      <p:cBhvr>
                        <p:cTn dur="500" fill="hold"/>
                        <p:tgtEl>
                          <p:spTgt spid="4"/>
                        </p:tgtEl>
                        <p:attrNameLst>
                          <p:attrName>ppt_x</p:attrName>
                        </p:attrNameLst>
                      </p:cBhvr>
                      <p:tavLst>
                        <p:tav tm="0">
                          <p:val>
                            <p:strVal val="#ppt_x"/>
                          </p:val>
                        </p:tav>
                        <p:tav tm="100000">
                          <p:val>
                            <p:strVal val="#ppt_x"/>
                          </p:val>
                        </p:tav>
                      </p:tavLst>
                    </p:anim>
                    <p:anim calcmode="lin" valueType="num">
                      <p:cBhvr>
                        <p:cTn dur="5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ap slides">
    <p:bg>
      <p:bgPr>
        <a:solidFill>
          <a:schemeClr val="accent1">
            <a:lumMod val="50000"/>
          </a:schemeClr>
        </a:solidFill>
        <a:effectLst/>
      </p:bgPr>
    </p:bg>
    <p:spTree>
      <p:nvGrpSpPr>
        <p:cNvPr id="1" name=""/>
        <p:cNvGrpSpPr/>
        <p:nvPr/>
      </p:nvGrpSpPr>
      <p:grpSpPr>
        <a:xfrm>
          <a:off x="0" y="0"/>
          <a:ext cx="0" cy="0"/>
          <a:chOff x="0" y="0"/>
          <a:chExt cx="0" cy="0"/>
        </a:xfrm>
      </p:grpSpPr>
      <p:pic>
        <p:nvPicPr>
          <p:cNvPr id="10" name="Picture 9" descr="siluete-map.png"/>
          <p:cNvPicPr>
            <a:picLocks noChangeAspect="1"/>
          </p:cNvPicPr>
          <p:nvPr userDrawn="1"/>
        </p:nvPicPr>
        <p:blipFill>
          <a:blip r:embed="rId2">
            <a:alphaModFix amt="16000"/>
            <a:extLst>
              <a:ext uri="{28A0092B-C50C-407E-A947-70E740481C1C}">
                <a14:useLocalDpi xmlns:a14="http://schemas.microsoft.com/office/drawing/2010/main" val="0"/>
              </a:ext>
            </a:extLst>
          </a:blip>
          <a:stretch>
            <a:fillRect/>
          </a:stretch>
        </p:blipFill>
        <p:spPr>
          <a:xfrm>
            <a:off x="452438" y="857557"/>
            <a:ext cx="8229600" cy="4051916"/>
          </a:xfrm>
          <a:prstGeom prst="rect">
            <a:avLst/>
          </a:prstGeom>
        </p:spPr>
      </p:pic>
      <p:sp>
        <p:nvSpPr>
          <p:cNvPr id="6"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4"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grpSp>
        <p:nvGrpSpPr>
          <p:cNvPr id="5" name="Group 4"/>
          <p:cNvGrpSpPr/>
          <p:nvPr userDrawn="1"/>
        </p:nvGrpSpPr>
        <p:grpSpPr>
          <a:xfrm>
            <a:off x="75982" y="289155"/>
            <a:ext cx="287999" cy="256629"/>
            <a:chOff x="5270500" y="1460500"/>
            <a:chExt cx="1701800" cy="2705100"/>
          </a:xfrm>
        </p:grpSpPr>
        <p:sp>
          <p:nvSpPr>
            <p:cNvPr id="7" name="Rounded Rectangle 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400"/>
                                        <p:tgtEl>
                                          <p:spTgt spid="6">
                                            <p:txEl>
                                              <p:pRg st="0" end="0"/>
                                            </p:txEl>
                                          </p:spTgt>
                                        </p:tgtEl>
                                      </p:cBhvr>
                                    </p:animEffect>
                                    <p:anim calcmode="lin" valueType="num">
                                      <p:cBhvr>
                                        <p:cTn id="11"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6">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anim calcmode="lin" valueType="num">
                                      <p:cBhvr>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400"/>
                        <p:tgtEl>
                          <p:spTgt spid="6"/>
                        </p:tgtEl>
                      </p:cBhvr>
                    </p:animEffect>
                    <p:anim calcmode="lin" valueType="num">
                      <p:cBhvr>
                        <p:cTn dur="400" fill="hold"/>
                        <p:tgtEl>
                          <p:spTgt spid="6"/>
                        </p:tgtEl>
                        <p:attrNameLst>
                          <p:attrName>ppt_x</p:attrName>
                        </p:attrNameLst>
                      </p:cBhvr>
                      <p:tavLst>
                        <p:tav tm="0">
                          <p:val>
                            <p:strVal val="#ppt_x"/>
                          </p:val>
                        </p:tav>
                        <p:tav tm="100000">
                          <p:val>
                            <p:strVal val="#ppt_x"/>
                          </p:val>
                        </p:tav>
                      </p:tavLst>
                    </p:anim>
                    <p:anim calcmode="lin" valueType="num">
                      <p:cBhvr>
                        <p:cTn dur="4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42" presetClass="entr" presetSubtype="0" fill="hold" nodeType="withEffect">
                  <p:stCondLst>
                    <p:cond delay="2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anim calcmode="lin" valueType="num">
                      <p:cBhvr>
                        <p:cTn dur="500" fill="hold"/>
                        <p:tgtEl>
                          <p:spTgt spid="4"/>
                        </p:tgtEl>
                        <p:attrNameLst>
                          <p:attrName>ppt_x</p:attrName>
                        </p:attrNameLst>
                      </p:cBhvr>
                      <p:tavLst>
                        <p:tav tm="0">
                          <p:val>
                            <p:strVal val="#ppt_x"/>
                          </p:val>
                        </p:tav>
                        <p:tav tm="100000">
                          <p:val>
                            <p:strVal val="#ppt_x"/>
                          </p:val>
                        </p:tav>
                      </p:tavLst>
                    </p:anim>
                    <p:anim calcmode="lin" valueType="num">
                      <p:cBhvr>
                        <p:cTn dur="5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with content Clear">
    <p:bg>
      <p:bgPr>
        <a:solidFill>
          <a:schemeClr val="bg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ts val="0"/>
              </a:spcBef>
              <a:buNone/>
              <a:defRPr sz="2250" b="1">
                <a:solidFill>
                  <a:schemeClr val="tx1">
                    <a:lumMod val="75000"/>
                    <a:lumOff val="25000"/>
                  </a:schemeClr>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6"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grpSp>
        <p:nvGrpSpPr>
          <p:cNvPr id="4" name="Group 3"/>
          <p:cNvGrpSpPr/>
          <p:nvPr userDrawn="1"/>
        </p:nvGrpSpPr>
        <p:grpSpPr>
          <a:xfrm>
            <a:off x="75982" y="289155"/>
            <a:ext cx="287999" cy="256629"/>
            <a:chOff x="5270500" y="1460500"/>
            <a:chExt cx="1701800" cy="2705100"/>
          </a:xfrm>
        </p:grpSpPr>
        <p:sp>
          <p:nvSpPr>
            <p:cNvPr id="5" name="Rounded Rectangle 4"/>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ounded Rectangle 6"/>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with content Clear">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6"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4" name="Text Placeholder 7"/>
          <p:cNvSpPr>
            <a:spLocks noGrp="1"/>
          </p:cNvSpPr>
          <p:nvPr>
            <p:ph type="body" sz="quarter" idx="40" hasCustomPrompt="1"/>
          </p:nvPr>
        </p:nvSpPr>
        <p:spPr>
          <a:xfrm>
            <a:off x="452439" y="1100820"/>
            <a:ext cx="2948682" cy="323835"/>
          </a:xfrm>
          <a:prstGeom prst="rect">
            <a:avLst/>
          </a:prstGeom>
        </p:spPr>
        <p:txBody>
          <a:bodyPr vert="horz" lIns="0" tIns="40504" rIns="0" bIns="40504" anchor="ctr"/>
          <a:lstStyle>
            <a:lvl1pPr marL="0" indent="0" algn="l">
              <a:lnSpc>
                <a:spcPct val="100000"/>
              </a:lnSpc>
              <a:spcBef>
                <a:spcPts val="0"/>
              </a:spcBef>
              <a:buNone/>
              <a:defRPr sz="1440" b="1">
                <a:solidFill>
                  <a:schemeClr val="bg1"/>
                </a:solidFill>
                <a:latin typeface="Lato Light"/>
                <a:cs typeface="Lato Light"/>
              </a:defRPr>
            </a:lvl1pPr>
          </a:lstStyle>
          <a:p>
            <a:pPr lvl="0"/>
            <a:r>
              <a:rPr lang="es-ES_tradnl" dirty="0" err="1" smtClean="0"/>
              <a:t>Title</a:t>
            </a:r>
            <a:r>
              <a:rPr lang="es-ES_tradnl" dirty="0" smtClean="0"/>
              <a:t> </a:t>
            </a:r>
            <a:r>
              <a:rPr lang="es-ES_tradnl" dirty="0" err="1" smtClean="0"/>
              <a:t>example</a:t>
            </a:r>
            <a:r>
              <a:rPr lang="es-ES_tradnl" dirty="0" smtClean="0"/>
              <a:t> </a:t>
            </a:r>
            <a:r>
              <a:rPr lang="es-ES_tradnl" dirty="0" err="1" smtClean="0"/>
              <a:t>here</a:t>
            </a:r>
            <a:endParaRPr lang="es-ES_tradnl" dirty="0" smtClean="0"/>
          </a:p>
        </p:txBody>
      </p:sp>
      <p:sp>
        <p:nvSpPr>
          <p:cNvPr id="5" name="Text Placeholder 7"/>
          <p:cNvSpPr>
            <a:spLocks noGrp="1"/>
          </p:cNvSpPr>
          <p:nvPr>
            <p:ph type="body" sz="quarter" idx="41" hasCustomPrompt="1"/>
          </p:nvPr>
        </p:nvSpPr>
        <p:spPr>
          <a:xfrm>
            <a:off x="452441" y="1462467"/>
            <a:ext cx="2948683"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r>
              <a:rPr lang="es-ES_tradnl" dirty="0" smtClean="0"/>
              <a:t> </a:t>
            </a:r>
            <a:r>
              <a:rPr lang="es-ES_tradnl" dirty="0" err="1" smtClean="0"/>
              <a:t>Here</a:t>
            </a:r>
            <a:endParaRPr lang="es-ES_tradnl" dirty="0" smtClean="0"/>
          </a:p>
        </p:txBody>
      </p:sp>
      <p:sp>
        <p:nvSpPr>
          <p:cNvPr id="7" name="Text Placeholder 2"/>
          <p:cNvSpPr>
            <a:spLocks noGrp="1"/>
          </p:cNvSpPr>
          <p:nvPr>
            <p:ph type="body" sz="quarter" idx="42" hasCustomPrompt="1"/>
          </p:nvPr>
        </p:nvSpPr>
        <p:spPr>
          <a:xfrm>
            <a:off x="467787" y="1710698"/>
            <a:ext cx="2932641" cy="1614210"/>
          </a:xfrm>
          <a:prstGeom prst="rect">
            <a:avLst/>
          </a:prstGeom>
        </p:spPr>
        <p:txBody>
          <a:bodyPr vert="horz" lIns="0" tIns="0" rIns="0" bIns="0"/>
          <a:lstStyle>
            <a:lvl1pPr marL="0" marR="0" indent="0" algn="just" defTabSz="363855" rtl="0" eaLnBrk="1" fontAlgn="auto" latinLnBrk="0" hangingPunct="1">
              <a:lnSpc>
                <a:spcPct val="130000"/>
              </a:lnSpc>
              <a:spcBef>
                <a:spcPct val="20000"/>
              </a:spcBef>
              <a:spcAft>
                <a:spcPts val="0"/>
              </a:spcAft>
              <a:buClrTx/>
              <a:buSzTx/>
              <a:buFont typeface="Arial" panose="020B0604020202020204"/>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smtClean="0"/>
          </a:p>
          <a:p>
            <a:pPr lvl="0"/>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fringillascipit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 </a:t>
            </a:r>
            <a:r>
              <a:rPr lang="en-US" dirty="0" err="1" smtClean="0"/>
              <a:t>Duis</a:t>
            </a:r>
            <a:r>
              <a:rPr lang="en-US" dirty="0" smtClean="0"/>
              <a:t> </a:t>
            </a:r>
            <a:r>
              <a:rPr lang="en-US" dirty="0" err="1" smtClean="0"/>
              <a:t>quis</a:t>
            </a:r>
            <a:r>
              <a:rPr lang="en-US" dirty="0" smtClean="0"/>
              <a:t> </a:t>
            </a:r>
            <a:r>
              <a:rPr lang="en-US" dirty="0" err="1" smtClean="0"/>
              <a:t>viverra</a:t>
            </a:r>
            <a:r>
              <a:rPr lang="en-US" dirty="0" smtClean="0"/>
              <a:t> </a:t>
            </a:r>
            <a:r>
              <a:rPr lang="en-US" dirty="0" err="1" smtClean="0"/>
              <a:t>urna</a:t>
            </a:r>
            <a:r>
              <a:rPr lang="en-US" dirty="0" smtClean="0"/>
              <a:t>, in </a:t>
            </a:r>
            <a:r>
              <a:rPr lang="en-US" dirty="0" err="1" smtClean="0"/>
              <a:t>ultricies</a:t>
            </a:r>
            <a:r>
              <a:rPr lang="en-US" dirty="0" smtClean="0"/>
              <a:t> diam. </a:t>
            </a:r>
            <a:endParaRPr lang="en-US" dirty="0" smtClean="0"/>
          </a:p>
        </p:txBody>
      </p:sp>
      <p:sp>
        <p:nvSpPr>
          <p:cNvPr id="9" name="Text Placeholder 2"/>
          <p:cNvSpPr>
            <a:spLocks noGrp="1"/>
          </p:cNvSpPr>
          <p:nvPr>
            <p:ph type="body" sz="quarter" idx="64" hasCustomPrompt="1"/>
          </p:nvPr>
        </p:nvSpPr>
        <p:spPr>
          <a:xfrm>
            <a:off x="467786" y="4070931"/>
            <a:ext cx="2932641" cy="631045"/>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10" name="Text Placeholder 7"/>
          <p:cNvSpPr>
            <a:spLocks noGrp="1"/>
          </p:cNvSpPr>
          <p:nvPr>
            <p:ph type="body" sz="quarter" idx="18" hasCustomPrompt="1"/>
          </p:nvPr>
        </p:nvSpPr>
        <p:spPr>
          <a:xfrm>
            <a:off x="467786" y="3577125"/>
            <a:ext cx="2932641" cy="259035"/>
          </a:xfrm>
          <a:prstGeom prst="rect">
            <a:avLst/>
          </a:prstGeom>
        </p:spPr>
        <p:txBody>
          <a:bodyPr vert="horz" lIns="0" tIns="40504" rIns="0" bIns="40504" anchor="ctr"/>
          <a:lstStyle>
            <a:lvl1pPr marL="0" indent="0" algn="l">
              <a:lnSpc>
                <a:spcPct val="100000"/>
              </a:lnSpc>
              <a:spcBef>
                <a:spcPts val="0"/>
              </a:spcBef>
              <a:buNone/>
              <a:defRPr sz="1800" b="1" baseline="0">
                <a:solidFill>
                  <a:schemeClr val="bg1"/>
                </a:solidFill>
                <a:latin typeface="Lato Light"/>
                <a:cs typeface="Lato Light"/>
              </a:defRPr>
            </a:lvl1pPr>
          </a:lstStyle>
          <a:p>
            <a:pPr lvl="0"/>
            <a:r>
              <a:rPr lang="es-ES_tradnl" dirty="0" smtClean="0"/>
              <a:t>RESULT 1</a:t>
            </a:r>
            <a:endParaRPr lang="es-ES_tradnl" dirty="0" smtClean="0"/>
          </a:p>
        </p:txBody>
      </p:sp>
      <p:sp>
        <p:nvSpPr>
          <p:cNvPr id="11" name="Text Placeholder 7"/>
          <p:cNvSpPr>
            <a:spLocks noGrp="1"/>
          </p:cNvSpPr>
          <p:nvPr>
            <p:ph type="body" sz="quarter" idx="65" hasCustomPrompt="1"/>
          </p:nvPr>
        </p:nvSpPr>
        <p:spPr>
          <a:xfrm>
            <a:off x="467786" y="3885817"/>
            <a:ext cx="2932641"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grpSp>
        <p:nvGrpSpPr>
          <p:cNvPr id="12" name="Group 11"/>
          <p:cNvGrpSpPr/>
          <p:nvPr userDrawn="1"/>
        </p:nvGrpSpPr>
        <p:grpSpPr>
          <a:xfrm>
            <a:off x="75982" y="289155"/>
            <a:ext cx="287999" cy="256629"/>
            <a:chOff x="5270500" y="1460500"/>
            <a:chExt cx="1701800" cy="2705100"/>
          </a:xfrm>
        </p:grpSpPr>
        <p:sp>
          <p:nvSpPr>
            <p:cNvPr id="13" name="Rounded Rectangle 1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ounded Rectangle 14"/>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400"/>
                                        <p:tgtEl>
                                          <p:spTgt spid="4">
                                            <p:txEl>
                                              <p:pRg st="0" end="0"/>
                                            </p:txEl>
                                          </p:spTgt>
                                        </p:tgtEl>
                                      </p:cBhvr>
                                    </p:animEffect>
                                    <p:anim calcmode="lin" valueType="num">
                                      <p:cBhvr>
                                        <p:cTn id="21" dur="4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4">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anim calcmode="lin" valueType="num">
                                      <p:cBhvr>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5">
                                            <p:txEl>
                                              <p:pRg st="0" end="0"/>
                                            </p:txEl>
                                          </p:spTgt>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80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fade">
                                      <p:cBhvr>
                                        <p:cTn id="30" dur="500"/>
                                        <p:tgtEl>
                                          <p:spTgt spid="7">
                                            <p:txEl>
                                              <p:pRg st="0" end="0"/>
                                            </p:txEl>
                                          </p:spTgt>
                                        </p:tgtEl>
                                      </p:cBhvr>
                                    </p:animEffect>
                                  </p:childTnLst>
                                </p:cTn>
                              </p:par>
                              <p:par>
                                <p:cTn id="31" presetID="10" presetClass="entr" presetSubtype="0" fill="hold" grpId="0" nodeType="withEffect">
                                  <p:stCondLst>
                                    <p:cond delay="80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fade">
                                      <p:cBhvr>
                                        <p:cTn id="33" dur="500"/>
                                        <p:tgtEl>
                                          <p:spTgt spid="7">
                                            <p:txEl>
                                              <p:pRg st="1" end="1"/>
                                            </p:txEl>
                                          </p:spTgt>
                                        </p:tgtEl>
                                      </p:cBhvr>
                                    </p:animEffect>
                                  </p:childTnLst>
                                </p:cTn>
                              </p:par>
                              <p:par>
                                <p:cTn id="34" presetID="10" presetClass="entr" presetSubtype="0" fill="hold" grpId="0" nodeType="withEffect">
                                  <p:stCondLst>
                                    <p:cond delay="800"/>
                                  </p:st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par>
                                <p:cTn id="37" presetID="42" presetClass="entr" presetSubtype="0" fill="hold" grpId="0" nodeType="withEffect">
                                  <p:stCondLst>
                                    <p:cond delay="200"/>
                                  </p:stCondLst>
                                  <p:childTnLst>
                                    <p:set>
                                      <p:cBhvr>
                                        <p:cTn id="38" dur="1" fill="hold">
                                          <p:stCondLst>
                                            <p:cond delay="0"/>
                                          </p:stCondLst>
                                        </p:cTn>
                                        <p:tgtEl>
                                          <p:spTgt spid="10">
                                            <p:txEl>
                                              <p:pRg st="0" end="0"/>
                                            </p:txEl>
                                          </p:spTgt>
                                        </p:tgtEl>
                                        <p:attrNameLst>
                                          <p:attrName>style.visibility</p:attrName>
                                        </p:attrNameLst>
                                      </p:cBhvr>
                                      <p:to>
                                        <p:strVal val="visible"/>
                                      </p:to>
                                    </p:set>
                                    <p:animEffect transition="in" filter="fade">
                                      <p:cBhvr>
                                        <p:cTn id="39" dur="400"/>
                                        <p:tgtEl>
                                          <p:spTgt spid="10">
                                            <p:txEl>
                                              <p:pRg st="0" end="0"/>
                                            </p:txEl>
                                          </p:spTgt>
                                        </p:tgtEl>
                                      </p:cBhvr>
                                    </p:animEffect>
                                    <p:anim calcmode="lin" valueType="num">
                                      <p:cBhvr>
                                        <p:cTn id="40" dur="4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1" dur="400" fill="hold"/>
                                        <p:tgtEl>
                                          <p:spTgt spid="10">
                                            <p:txEl>
                                              <p:pRg st="0" end="0"/>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200"/>
                                  </p:stCondLst>
                                  <p:childTnLst>
                                    <p:set>
                                      <p:cBhvr>
                                        <p:cTn id="43" dur="1" fill="hold">
                                          <p:stCondLst>
                                            <p:cond delay="0"/>
                                          </p:stCondLst>
                                        </p:cTn>
                                        <p:tgtEl>
                                          <p:spTgt spid="11">
                                            <p:txEl>
                                              <p:pRg st="0" end="0"/>
                                            </p:txEl>
                                          </p:spTgt>
                                        </p:tgtEl>
                                        <p:attrNameLst>
                                          <p:attrName>style.visibility</p:attrName>
                                        </p:attrNameLst>
                                      </p:cBhvr>
                                      <p:to>
                                        <p:strVal val="visible"/>
                                      </p:to>
                                    </p:set>
                                    <p:animEffect transition="in" filter="fade">
                                      <p:cBhvr>
                                        <p:cTn id="44" dur="500"/>
                                        <p:tgtEl>
                                          <p:spTgt spid="11">
                                            <p:txEl>
                                              <p:pRg st="0" end="0"/>
                                            </p:txEl>
                                          </p:spTgt>
                                        </p:tgtEl>
                                      </p:cBhvr>
                                    </p:animEffect>
                                    <p:anim calcmode="lin" valueType="num">
                                      <p:cBhvr>
                                        <p:cTn id="4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42" presetClass="entr" presetSubtype="0" fill="hold" nodeType="withEffect">
                  <p:stCondLst>
                    <p:cond delay="200"/>
                  </p:stCondLst>
                  <p:childTnLst>
                    <p:set>
                      <p:cBhvr>
                        <p:cTn dur="1" fill="hold">
                          <p:stCondLst>
                            <p:cond delay="0"/>
                          </p:stCondLst>
                        </p:cTn>
                        <p:tgtEl>
                          <p:spTgt spid="4"/>
                        </p:tgtEl>
                        <p:attrNameLst>
                          <p:attrName>style.visibility</p:attrName>
                        </p:attrNameLst>
                      </p:cBhvr>
                      <p:to>
                        <p:strVal val="visible"/>
                      </p:to>
                    </p:set>
                    <p:animEffect transition="in" filter="fade">
                      <p:cBhvr>
                        <p:cTn dur="400"/>
                        <p:tgtEl>
                          <p:spTgt spid="4"/>
                        </p:tgtEl>
                      </p:cBhvr>
                    </p:animEffect>
                    <p:anim calcmode="lin" valueType="num">
                      <p:cBhvr>
                        <p:cTn dur="400" fill="hold"/>
                        <p:tgtEl>
                          <p:spTgt spid="4"/>
                        </p:tgtEl>
                        <p:attrNameLst>
                          <p:attrName>ppt_x</p:attrName>
                        </p:attrNameLst>
                      </p:cBhvr>
                      <p:tavLst>
                        <p:tav tm="0">
                          <p:val>
                            <p:strVal val="#ppt_x"/>
                          </p:val>
                        </p:tav>
                        <p:tav tm="100000">
                          <p:val>
                            <p:strVal val="#ppt_x"/>
                          </p:val>
                        </p:tav>
                      </p:tavLst>
                    </p:anim>
                    <p:anim calcmode="lin" valueType="num">
                      <p:cBhvr>
                        <p:cTn dur="400" fill="hold"/>
                        <p:tgtEl>
                          <p:spTgt spid="4"/>
                        </p:tgtEl>
                        <p:attrNameLst>
                          <p:attrName>ppt_y</p:attrName>
                        </p:attrNameLst>
                      </p:cBhvr>
                      <p:tavLst>
                        <p:tav tm="0">
                          <p:val>
                            <p:strVal val="#ppt_y+.1"/>
                          </p:val>
                        </p:tav>
                        <p:tav tm="100000">
                          <p:val>
                            <p:strVal val="#ppt_y"/>
                          </p:val>
                        </p:tav>
                      </p:tavLst>
                    </p:anim>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10" presetClass="entr" presetSubtype="0" fill="hold" nodeType="withEffect">
                  <p:stCondLst>
                    <p:cond delay="8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build="p">
        <p:tmplLst>
          <p:tmpl lvl="1">
            <p:tnLst>
              <p:par>
                <p:cTn presetID="10" presetClass="entr" presetSubtype="0" fill="hold" nodeType="withEffect">
                  <p:stCondLst>
                    <p:cond delay="8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42" presetClass="entr" presetSubtype="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Effect transition="in" filter="fade">
                      <p:cBhvr>
                        <p:cTn dur="400"/>
                        <p:tgtEl>
                          <p:spTgt spid="10"/>
                        </p:tgtEl>
                      </p:cBhvr>
                    </p:animEffect>
                    <p:anim calcmode="lin" valueType="num">
                      <p:cBhvr>
                        <p:cTn dur="400" fill="hold"/>
                        <p:tgtEl>
                          <p:spTgt spid="10"/>
                        </p:tgtEl>
                        <p:attrNameLst>
                          <p:attrName>ppt_x</p:attrName>
                        </p:attrNameLst>
                      </p:cBhvr>
                      <p:tavLst>
                        <p:tav tm="0">
                          <p:val>
                            <p:strVal val="#ppt_x"/>
                          </p:val>
                        </p:tav>
                        <p:tav tm="100000">
                          <p:val>
                            <p:strVal val="#ppt_x"/>
                          </p:val>
                        </p:tav>
                      </p:tavLst>
                    </p:anim>
                    <p:anim calcmode="lin" valueType="num">
                      <p:cBhvr>
                        <p:cTn dur="400" fill="hold"/>
                        <p:tgtEl>
                          <p:spTgt spid="10"/>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with content Clear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6"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4" name="Text Placeholder 2"/>
          <p:cNvSpPr>
            <a:spLocks noGrp="1"/>
          </p:cNvSpPr>
          <p:nvPr>
            <p:ph type="body" sz="quarter" idx="64" hasCustomPrompt="1"/>
          </p:nvPr>
        </p:nvSpPr>
        <p:spPr>
          <a:xfrm>
            <a:off x="443974" y="4172829"/>
            <a:ext cx="8230129" cy="584979"/>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a:t>
            </a:r>
            <a:endParaRPr lang="en-US" dirty="0" smtClean="0"/>
          </a:p>
        </p:txBody>
      </p:sp>
      <p:sp>
        <p:nvSpPr>
          <p:cNvPr id="5" name="Text Placeholder 7"/>
          <p:cNvSpPr>
            <a:spLocks noGrp="1"/>
          </p:cNvSpPr>
          <p:nvPr>
            <p:ph type="body" sz="quarter" idx="18" hasCustomPrompt="1"/>
          </p:nvPr>
        </p:nvSpPr>
        <p:spPr>
          <a:xfrm>
            <a:off x="427038" y="3832045"/>
            <a:ext cx="8247062" cy="323835"/>
          </a:xfrm>
          <a:prstGeom prst="rect">
            <a:avLst/>
          </a:prstGeom>
        </p:spPr>
        <p:txBody>
          <a:bodyPr vert="horz" lIns="0" tIns="40504" rIns="0" bIns="40504" anchor="ctr"/>
          <a:lstStyle>
            <a:lvl1pPr marL="0" indent="0" algn="l">
              <a:lnSpc>
                <a:spcPct val="100000"/>
              </a:lnSpc>
              <a:spcBef>
                <a:spcPts val="0"/>
              </a:spcBef>
              <a:buNone/>
              <a:defRPr sz="1440" b="1" baseline="0">
                <a:solidFill>
                  <a:schemeClr val="bg1"/>
                </a:solidFill>
                <a:latin typeface="Lato Light"/>
                <a:cs typeface="Lato Light"/>
              </a:defRPr>
            </a:lvl1pPr>
          </a:lstStyle>
          <a:p>
            <a:pPr lvl="0"/>
            <a:r>
              <a:rPr lang="es-ES_tradnl" dirty="0" err="1" smtClean="0"/>
              <a:t>Put</a:t>
            </a:r>
            <a:r>
              <a:rPr lang="es-ES_tradnl" dirty="0" smtClean="0"/>
              <a:t> </a:t>
            </a:r>
            <a:r>
              <a:rPr lang="es-ES_tradnl" dirty="0" err="1" smtClean="0"/>
              <a:t>your</a:t>
            </a:r>
            <a:r>
              <a:rPr lang="es-ES_tradnl" dirty="0" smtClean="0"/>
              <a:t> </a:t>
            </a:r>
            <a:r>
              <a:rPr lang="es-ES_tradnl" dirty="0" err="1" smtClean="0"/>
              <a:t>title</a:t>
            </a:r>
            <a:r>
              <a:rPr lang="es-ES_tradnl" dirty="0" smtClean="0"/>
              <a:t> </a:t>
            </a:r>
            <a:r>
              <a:rPr lang="es-ES_tradnl" dirty="0" err="1" smtClean="0"/>
              <a:t>here</a:t>
            </a:r>
            <a:endParaRPr lang="es-ES_tradnl" dirty="0" smtClean="0"/>
          </a:p>
        </p:txBody>
      </p:sp>
      <p:grpSp>
        <p:nvGrpSpPr>
          <p:cNvPr id="7" name="Group 6"/>
          <p:cNvGrpSpPr/>
          <p:nvPr userDrawn="1"/>
        </p:nvGrpSpPr>
        <p:grpSpPr>
          <a:xfrm>
            <a:off x="75982" y="289155"/>
            <a:ext cx="287999" cy="256629"/>
            <a:chOff x="5270500" y="1460500"/>
            <a:chExt cx="1701800" cy="2705100"/>
          </a:xfrm>
        </p:grpSpPr>
        <p:sp>
          <p:nvSpPr>
            <p:cNvPr id="9" name="Rounded Rectangle 8"/>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1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400"/>
                                        <p:tgtEl>
                                          <p:spTgt spid="5">
                                            <p:txEl>
                                              <p:pRg st="0" end="0"/>
                                            </p:txEl>
                                          </p:spTgt>
                                        </p:tgtEl>
                                      </p:cBhvr>
                                    </p:animEffect>
                                    <p:anim calcmode="lin" valueType="num">
                                      <p:cBhvr>
                                        <p:cTn id="24"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0" presetClass="entr" presetSubtype="0" fill="hold" nodeType="withEffect">
                  <p:stCondLst>
                    <p:cond delay="8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s with date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6"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0" name="Text Placeholder 2"/>
          <p:cNvSpPr>
            <a:spLocks noGrp="1"/>
          </p:cNvSpPr>
          <p:nvPr>
            <p:ph type="body" sz="quarter" idx="64" hasCustomPrompt="1"/>
          </p:nvPr>
        </p:nvSpPr>
        <p:spPr>
          <a:xfrm>
            <a:off x="443972" y="4111870"/>
            <a:ext cx="3907896" cy="584979"/>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endParaRPr lang="en-US" dirty="0" smtClean="0"/>
          </a:p>
        </p:txBody>
      </p:sp>
      <p:sp>
        <p:nvSpPr>
          <p:cNvPr id="11" name="Text Placeholder 7"/>
          <p:cNvSpPr>
            <a:spLocks noGrp="1"/>
          </p:cNvSpPr>
          <p:nvPr>
            <p:ph type="body" sz="quarter" idx="18" hasCustomPrompt="1"/>
          </p:nvPr>
        </p:nvSpPr>
        <p:spPr>
          <a:xfrm>
            <a:off x="427038" y="3498064"/>
            <a:ext cx="3924830" cy="340784"/>
          </a:xfrm>
          <a:prstGeom prst="rect">
            <a:avLst/>
          </a:prstGeom>
        </p:spPr>
        <p:txBody>
          <a:bodyPr vert="horz" lIns="0" tIns="40504" rIns="0" bIns="40504" anchor="ctr"/>
          <a:lstStyle>
            <a:lvl1pPr marL="0" indent="0" algn="l">
              <a:lnSpc>
                <a:spcPct val="100000"/>
              </a:lnSpc>
              <a:spcBef>
                <a:spcPts val="0"/>
              </a:spcBef>
              <a:buNone/>
              <a:defRPr sz="1800" b="1" baseline="0">
                <a:solidFill>
                  <a:schemeClr val="bg1"/>
                </a:solidFill>
                <a:latin typeface="Lato Light"/>
                <a:cs typeface="Lato Light"/>
              </a:defRPr>
            </a:lvl1pPr>
          </a:lstStyle>
          <a:p>
            <a:pPr lvl="0"/>
            <a:r>
              <a:rPr lang="es-ES_tradnl" dirty="0" smtClean="0"/>
              <a:t>2015</a:t>
            </a:r>
            <a:endParaRPr lang="es-ES_tradnl" dirty="0" smtClean="0"/>
          </a:p>
        </p:txBody>
      </p:sp>
      <p:sp>
        <p:nvSpPr>
          <p:cNvPr id="12" name="Text Placeholder 7"/>
          <p:cNvSpPr>
            <a:spLocks noGrp="1"/>
          </p:cNvSpPr>
          <p:nvPr>
            <p:ph type="body" sz="quarter" idx="65" hasCustomPrompt="1"/>
          </p:nvPr>
        </p:nvSpPr>
        <p:spPr>
          <a:xfrm>
            <a:off x="452438" y="3863517"/>
            <a:ext cx="3899430"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tx1">
                    <a:lumMod val="50000"/>
                    <a:lumOff val="50000"/>
                  </a:schemeClr>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3" name="Text Placeholder 2"/>
          <p:cNvSpPr>
            <a:spLocks noGrp="1"/>
          </p:cNvSpPr>
          <p:nvPr>
            <p:ph type="body" sz="quarter" idx="66" hasCustomPrompt="1"/>
          </p:nvPr>
        </p:nvSpPr>
        <p:spPr>
          <a:xfrm>
            <a:off x="4774142" y="4111870"/>
            <a:ext cx="3907896" cy="584979"/>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endParaRPr lang="en-US" dirty="0" smtClean="0"/>
          </a:p>
        </p:txBody>
      </p:sp>
      <p:sp>
        <p:nvSpPr>
          <p:cNvPr id="14" name="Text Placeholder 7"/>
          <p:cNvSpPr>
            <a:spLocks noGrp="1"/>
          </p:cNvSpPr>
          <p:nvPr>
            <p:ph type="body" sz="quarter" idx="67" hasCustomPrompt="1"/>
          </p:nvPr>
        </p:nvSpPr>
        <p:spPr>
          <a:xfrm>
            <a:off x="4757208" y="3498064"/>
            <a:ext cx="3924830" cy="340784"/>
          </a:xfrm>
          <a:prstGeom prst="rect">
            <a:avLst/>
          </a:prstGeom>
        </p:spPr>
        <p:txBody>
          <a:bodyPr vert="horz" lIns="0" tIns="40504" rIns="0" bIns="40504" anchor="ctr"/>
          <a:lstStyle>
            <a:lvl1pPr marL="0" indent="0" algn="l">
              <a:lnSpc>
                <a:spcPct val="100000"/>
              </a:lnSpc>
              <a:spcBef>
                <a:spcPts val="0"/>
              </a:spcBef>
              <a:buNone/>
              <a:defRPr sz="1800" b="1" baseline="0">
                <a:solidFill>
                  <a:schemeClr val="bg1"/>
                </a:solidFill>
                <a:latin typeface="Lato Light"/>
                <a:cs typeface="Lato Light"/>
              </a:defRPr>
            </a:lvl1pPr>
          </a:lstStyle>
          <a:p>
            <a:pPr lvl="0"/>
            <a:r>
              <a:rPr lang="es-ES_tradnl" dirty="0" smtClean="0"/>
              <a:t>2016</a:t>
            </a:r>
            <a:endParaRPr lang="es-ES_tradnl" dirty="0" smtClean="0"/>
          </a:p>
        </p:txBody>
      </p:sp>
      <p:sp>
        <p:nvSpPr>
          <p:cNvPr id="15" name="Text Placeholder 7"/>
          <p:cNvSpPr>
            <a:spLocks noGrp="1"/>
          </p:cNvSpPr>
          <p:nvPr>
            <p:ph type="body" sz="quarter" idx="68" hasCustomPrompt="1"/>
          </p:nvPr>
        </p:nvSpPr>
        <p:spPr>
          <a:xfrm>
            <a:off x="4782608" y="3863517"/>
            <a:ext cx="3899430"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tx1">
                    <a:lumMod val="50000"/>
                    <a:lumOff val="50000"/>
                  </a:schemeClr>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grpSp>
        <p:nvGrpSpPr>
          <p:cNvPr id="16" name="Group 15"/>
          <p:cNvGrpSpPr/>
          <p:nvPr userDrawn="1"/>
        </p:nvGrpSpPr>
        <p:grpSpPr>
          <a:xfrm>
            <a:off x="75982" y="289155"/>
            <a:ext cx="287999" cy="256629"/>
            <a:chOff x="5270500" y="1460500"/>
            <a:chExt cx="1701800" cy="2705100"/>
          </a:xfrm>
        </p:grpSpPr>
        <p:sp>
          <p:nvSpPr>
            <p:cNvPr id="17" name="Rounded Rectangle 1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1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ounded Rectangle 1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fade">
                                      <p:cBhvr>
                                        <p:cTn id="23" dur="400"/>
                                        <p:tgtEl>
                                          <p:spTgt spid="11">
                                            <p:txEl>
                                              <p:pRg st="0" end="0"/>
                                            </p:txEl>
                                          </p:spTgt>
                                        </p:tgtEl>
                                      </p:cBhvr>
                                    </p:animEffect>
                                    <p:anim calcmode="lin" valueType="num">
                                      <p:cBhvr>
                                        <p:cTn id="24" dur="4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11">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fade">
                                      <p:cBhvr>
                                        <p:cTn id="28" dur="500"/>
                                        <p:tgtEl>
                                          <p:spTgt spid="12">
                                            <p:txEl>
                                              <p:pRg st="0" end="0"/>
                                            </p:txEl>
                                          </p:spTgt>
                                        </p:tgtEl>
                                      </p:cBhvr>
                                    </p:animEffect>
                                    <p:anim calcmode="lin" valueType="num">
                                      <p:cBhvr>
                                        <p:cTn id="2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2">
                                            <p:txEl>
                                              <p:pRg st="0" end="0"/>
                                            </p:txEl>
                                          </p:spTgt>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80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fade">
                                      <p:cBhvr>
                                        <p:cTn id="33" dur="500"/>
                                        <p:tgtEl>
                                          <p:spTgt spid="13">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14">
                                            <p:txEl>
                                              <p:pRg st="0" end="0"/>
                                            </p:txEl>
                                          </p:spTgt>
                                        </p:tgtEl>
                                        <p:attrNameLst>
                                          <p:attrName>style.visibility</p:attrName>
                                        </p:attrNameLst>
                                      </p:cBhvr>
                                      <p:to>
                                        <p:strVal val="visible"/>
                                      </p:to>
                                    </p:set>
                                    <p:animEffect transition="in" filter="fade">
                                      <p:cBhvr>
                                        <p:cTn id="36" dur="400"/>
                                        <p:tgtEl>
                                          <p:spTgt spid="14">
                                            <p:txEl>
                                              <p:pRg st="0" end="0"/>
                                            </p:txEl>
                                          </p:spTgt>
                                        </p:tgtEl>
                                      </p:cBhvr>
                                    </p:animEffect>
                                    <p:anim calcmode="lin" valueType="num">
                                      <p:cBhvr>
                                        <p:cTn id="37" dur="4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8" dur="400" fill="hold"/>
                                        <p:tgtEl>
                                          <p:spTgt spid="14">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15">
                                            <p:txEl>
                                              <p:pRg st="0" end="0"/>
                                            </p:txEl>
                                          </p:spTgt>
                                        </p:tgtEl>
                                        <p:attrNameLst>
                                          <p:attrName>style.visibility</p:attrName>
                                        </p:attrNameLst>
                                      </p:cBhvr>
                                      <p:to>
                                        <p:strVal val="visible"/>
                                      </p:to>
                                    </p:set>
                                    <p:animEffect transition="in" filter="fade">
                                      <p:cBhvr>
                                        <p:cTn id="41" dur="500"/>
                                        <p:tgtEl>
                                          <p:spTgt spid="15">
                                            <p:txEl>
                                              <p:pRg st="0" end="0"/>
                                            </p:txEl>
                                          </p:spTgt>
                                        </p:tgtEl>
                                      </p:cBhvr>
                                    </p:animEffect>
                                    <p:anim calcmode="lin" valueType="num">
                                      <p:cBhvr>
                                        <p:cTn id="4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400"/>
                        <p:tgtEl>
                          <p:spTgt spid="11"/>
                        </p:tgtEl>
                      </p:cBhvr>
                    </p:animEffect>
                    <p:anim calcmode="lin" valueType="num">
                      <p:cBhvr>
                        <p:cTn dur="400" fill="hold"/>
                        <p:tgtEl>
                          <p:spTgt spid="11"/>
                        </p:tgtEl>
                        <p:attrNameLst>
                          <p:attrName>ppt_x</p:attrName>
                        </p:attrNameLst>
                      </p:cBhvr>
                      <p:tavLst>
                        <p:tav tm="0">
                          <p:val>
                            <p:strVal val="#ppt_x"/>
                          </p:val>
                        </p:tav>
                        <p:tav tm="100000">
                          <p:val>
                            <p:strVal val="#ppt_x"/>
                          </p:val>
                        </p:tav>
                      </p:tavLst>
                    </p:anim>
                    <p:anim calcmode="lin" valueType="num">
                      <p:cBhvr>
                        <p:cTn dur="400" fill="hold"/>
                        <p:tgtEl>
                          <p:spTgt spid="11"/>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42" presetClass="entr" presetSubtype="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10" presetClass="entr" presetSubtype="0" fill="hold" nodeType="withEffect">
                  <p:stCondLst>
                    <p:cond delay="8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42" presetClass="entr" presetSubtype="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fade">
                      <p:cBhvr>
                        <p:cTn dur="400"/>
                        <p:tgtEl>
                          <p:spTgt spid="14"/>
                        </p:tgtEl>
                      </p:cBhvr>
                    </p:animEffect>
                    <p:anim calcmode="lin" valueType="num">
                      <p:cBhvr>
                        <p:cTn dur="400" fill="hold"/>
                        <p:tgtEl>
                          <p:spTgt spid="14"/>
                        </p:tgtEl>
                        <p:attrNameLst>
                          <p:attrName>ppt_x</p:attrName>
                        </p:attrNameLst>
                      </p:cBhvr>
                      <p:tavLst>
                        <p:tav tm="0">
                          <p:val>
                            <p:strVal val="#ppt_x"/>
                          </p:val>
                        </p:tav>
                        <p:tav tm="100000">
                          <p:val>
                            <p:strVal val="#ppt_x"/>
                          </p:val>
                        </p:tav>
                      </p:tavLst>
                    </p:anim>
                    <p:anim calcmode="lin" valueType="num">
                      <p:cBhvr>
                        <p:cTn dur="400" fill="hold"/>
                        <p:tgtEl>
                          <p:spTgt spid="14"/>
                        </p:tgtEl>
                        <p:attrNameLst>
                          <p:attrName>ppt_y</p:attrName>
                        </p:attrNameLst>
                      </p:cBhvr>
                      <p:tavLst>
                        <p:tav tm="0">
                          <p:val>
                            <p:strVal val="#ppt_y+.1"/>
                          </p:val>
                        </p:tav>
                        <p:tav tm="100000">
                          <p:val>
                            <p:strVal val="#ppt_y"/>
                          </p:val>
                        </p:tav>
                      </p:tavLst>
                    </p:anim>
                  </p:childTnLst>
                </p:cTn>
              </p:par>
            </p:tnLst>
          </p:tmpl>
        </p:tmplLst>
      </p:bldP>
      <p:bldP spid="15" grpId="0" build="p">
        <p:tmplLst>
          <p:tmpl lvl="1">
            <p:tnLst>
              <p:par>
                <p:cTn presetID="42" presetClass="entr" presetSubtype="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Four columns results 1">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6"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4" name="Text Placeholder 2"/>
          <p:cNvSpPr>
            <a:spLocks noGrp="1"/>
          </p:cNvSpPr>
          <p:nvPr>
            <p:ph type="body" sz="quarter" idx="64" hasCustomPrompt="1"/>
          </p:nvPr>
        </p:nvSpPr>
        <p:spPr>
          <a:xfrm>
            <a:off x="413811" y="3596652"/>
            <a:ext cx="1770592" cy="631045"/>
          </a:xfrm>
          <a:prstGeom prst="rect">
            <a:avLst/>
          </a:prstGeom>
        </p:spPr>
        <p:txBody>
          <a:bodyPr vert="horz" lIns="0" tIns="0" rIns="0" bIns="0"/>
          <a:lstStyle>
            <a:lvl1pPr marL="0" indent="0" algn="ctr">
              <a:lnSpc>
                <a:spcPct val="130000"/>
              </a:lnSpc>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5" name="Text Placeholder 7"/>
          <p:cNvSpPr>
            <a:spLocks noGrp="1"/>
          </p:cNvSpPr>
          <p:nvPr>
            <p:ph type="body" sz="quarter" idx="18" hasCustomPrompt="1"/>
          </p:nvPr>
        </p:nvSpPr>
        <p:spPr>
          <a:xfrm>
            <a:off x="413811" y="3102846"/>
            <a:ext cx="1770592" cy="259035"/>
          </a:xfrm>
          <a:prstGeom prst="rect">
            <a:avLst/>
          </a:prstGeom>
        </p:spPr>
        <p:txBody>
          <a:bodyPr vert="horz" lIns="0" tIns="40504" rIns="0" bIns="40504" anchor="ctr"/>
          <a:lstStyle>
            <a:lvl1pPr marL="0" indent="0" algn="ctr">
              <a:lnSpc>
                <a:spcPct val="100000"/>
              </a:lnSpc>
              <a:spcBef>
                <a:spcPts val="0"/>
              </a:spcBef>
              <a:buNone/>
              <a:defRPr sz="1800" b="1" baseline="0">
                <a:solidFill>
                  <a:schemeClr val="bg1"/>
                </a:solidFill>
                <a:latin typeface="Lato Light"/>
                <a:cs typeface="Lato Light"/>
              </a:defRPr>
            </a:lvl1pPr>
          </a:lstStyle>
          <a:p>
            <a:pPr lvl="0"/>
            <a:r>
              <a:rPr lang="es-ES_tradnl" dirty="0" smtClean="0"/>
              <a:t>50%</a:t>
            </a:r>
            <a:endParaRPr lang="es-ES_tradnl" dirty="0" smtClean="0"/>
          </a:p>
        </p:txBody>
      </p:sp>
      <p:sp>
        <p:nvSpPr>
          <p:cNvPr id="7" name="Text Placeholder 7"/>
          <p:cNvSpPr>
            <a:spLocks noGrp="1"/>
          </p:cNvSpPr>
          <p:nvPr>
            <p:ph type="body" sz="quarter" idx="65" hasCustomPrompt="1"/>
          </p:nvPr>
        </p:nvSpPr>
        <p:spPr>
          <a:xfrm>
            <a:off x="413811" y="3411538"/>
            <a:ext cx="1770592" cy="171338"/>
          </a:xfrm>
          <a:prstGeom prst="rect">
            <a:avLst/>
          </a:prstGeom>
        </p:spPr>
        <p:txBody>
          <a:bodyPr vert="horz" lIns="0" tIns="40504" rIns="0" bIns="40504" anchor="ctr"/>
          <a:lstStyle>
            <a:lvl1pPr marL="0" indent="0" algn="ctr">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33" name="Text Placeholder 2"/>
          <p:cNvSpPr>
            <a:spLocks noGrp="1"/>
          </p:cNvSpPr>
          <p:nvPr>
            <p:ph type="body" sz="quarter" idx="66" hasCustomPrompt="1"/>
          </p:nvPr>
        </p:nvSpPr>
        <p:spPr>
          <a:xfrm>
            <a:off x="2513541" y="3596652"/>
            <a:ext cx="1770592" cy="631045"/>
          </a:xfrm>
          <a:prstGeom prst="rect">
            <a:avLst/>
          </a:prstGeom>
        </p:spPr>
        <p:txBody>
          <a:bodyPr vert="horz" lIns="0" tIns="0" rIns="0" bIns="0"/>
          <a:lstStyle>
            <a:lvl1pPr marL="0" indent="0" algn="ctr">
              <a:lnSpc>
                <a:spcPct val="130000"/>
              </a:lnSpc>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34" name="Text Placeholder 7"/>
          <p:cNvSpPr>
            <a:spLocks noGrp="1"/>
          </p:cNvSpPr>
          <p:nvPr>
            <p:ph type="body" sz="quarter" idx="67" hasCustomPrompt="1"/>
          </p:nvPr>
        </p:nvSpPr>
        <p:spPr>
          <a:xfrm>
            <a:off x="2513541" y="3102846"/>
            <a:ext cx="1770592" cy="259035"/>
          </a:xfrm>
          <a:prstGeom prst="rect">
            <a:avLst/>
          </a:prstGeom>
        </p:spPr>
        <p:txBody>
          <a:bodyPr vert="horz" lIns="0" tIns="40504" rIns="0" bIns="40504" anchor="ctr"/>
          <a:lstStyle>
            <a:lvl1pPr marL="0" indent="0" algn="ctr">
              <a:lnSpc>
                <a:spcPct val="100000"/>
              </a:lnSpc>
              <a:spcBef>
                <a:spcPts val="0"/>
              </a:spcBef>
              <a:buNone/>
              <a:defRPr sz="1800" b="1" baseline="0">
                <a:solidFill>
                  <a:schemeClr val="bg1"/>
                </a:solidFill>
                <a:latin typeface="Lato Light"/>
                <a:cs typeface="Lato Light"/>
              </a:defRPr>
            </a:lvl1pPr>
          </a:lstStyle>
          <a:p>
            <a:pPr lvl="0"/>
            <a:r>
              <a:rPr lang="es-ES_tradnl" dirty="0" smtClean="0"/>
              <a:t>50%</a:t>
            </a:r>
            <a:endParaRPr lang="es-ES_tradnl" dirty="0" smtClean="0"/>
          </a:p>
        </p:txBody>
      </p:sp>
      <p:sp>
        <p:nvSpPr>
          <p:cNvPr id="35" name="Text Placeholder 7"/>
          <p:cNvSpPr>
            <a:spLocks noGrp="1"/>
          </p:cNvSpPr>
          <p:nvPr>
            <p:ph type="body" sz="quarter" idx="68" hasCustomPrompt="1"/>
          </p:nvPr>
        </p:nvSpPr>
        <p:spPr>
          <a:xfrm>
            <a:off x="2513541" y="3411538"/>
            <a:ext cx="1770592" cy="171338"/>
          </a:xfrm>
          <a:prstGeom prst="rect">
            <a:avLst/>
          </a:prstGeom>
        </p:spPr>
        <p:txBody>
          <a:bodyPr vert="horz" lIns="0" tIns="40504" rIns="0" bIns="40504" anchor="ctr"/>
          <a:lstStyle>
            <a:lvl1pPr marL="0" indent="0" algn="ctr">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36" name="Text Placeholder 2"/>
          <p:cNvSpPr>
            <a:spLocks noGrp="1"/>
          </p:cNvSpPr>
          <p:nvPr>
            <p:ph type="body" sz="quarter" idx="69" hasCustomPrompt="1"/>
          </p:nvPr>
        </p:nvSpPr>
        <p:spPr>
          <a:xfrm>
            <a:off x="4714870" y="3596652"/>
            <a:ext cx="1770592" cy="631045"/>
          </a:xfrm>
          <a:prstGeom prst="rect">
            <a:avLst/>
          </a:prstGeom>
        </p:spPr>
        <p:txBody>
          <a:bodyPr vert="horz" lIns="0" tIns="0" rIns="0" bIns="0"/>
          <a:lstStyle>
            <a:lvl1pPr marL="0" indent="0" algn="ctr">
              <a:lnSpc>
                <a:spcPct val="130000"/>
              </a:lnSpc>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37" name="Text Placeholder 7"/>
          <p:cNvSpPr>
            <a:spLocks noGrp="1"/>
          </p:cNvSpPr>
          <p:nvPr>
            <p:ph type="body" sz="quarter" idx="70" hasCustomPrompt="1"/>
          </p:nvPr>
        </p:nvSpPr>
        <p:spPr>
          <a:xfrm>
            <a:off x="4714870" y="3102846"/>
            <a:ext cx="1770592" cy="259035"/>
          </a:xfrm>
          <a:prstGeom prst="rect">
            <a:avLst/>
          </a:prstGeom>
        </p:spPr>
        <p:txBody>
          <a:bodyPr vert="horz" lIns="0" tIns="40504" rIns="0" bIns="40504" anchor="ctr"/>
          <a:lstStyle>
            <a:lvl1pPr marL="0" indent="0" algn="ctr">
              <a:lnSpc>
                <a:spcPct val="100000"/>
              </a:lnSpc>
              <a:spcBef>
                <a:spcPts val="0"/>
              </a:spcBef>
              <a:buNone/>
              <a:defRPr sz="1800" b="1" baseline="0">
                <a:solidFill>
                  <a:schemeClr val="bg1"/>
                </a:solidFill>
                <a:latin typeface="Lato Light"/>
                <a:cs typeface="Lato Light"/>
              </a:defRPr>
            </a:lvl1pPr>
          </a:lstStyle>
          <a:p>
            <a:pPr lvl="0"/>
            <a:r>
              <a:rPr lang="es-ES_tradnl" dirty="0" smtClean="0"/>
              <a:t>50%</a:t>
            </a:r>
            <a:endParaRPr lang="es-ES_tradnl" dirty="0" smtClean="0"/>
          </a:p>
        </p:txBody>
      </p:sp>
      <p:sp>
        <p:nvSpPr>
          <p:cNvPr id="38" name="Text Placeholder 7"/>
          <p:cNvSpPr>
            <a:spLocks noGrp="1"/>
          </p:cNvSpPr>
          <p:nvPr>
            <p:ph type="body" sz="quarter" idx="71" hasCustomPrompt="1"/>
          </p:nvPr>
        </p:nvSpPr>
        <p:spPr>
          <a:xfrm>
            <a:off x="4714870" y="3411538"/>
            <a:ext cx="1770592" cy="171338"/>
          </a:xfrm>
          <a:prstGeom prst="rect">
            <a:avLst/>
          </a:prstGeom>
        </p:spPr>
        <p:txBody>
          <a:bodyPr vert="horz" lIns="0" tIns="40504" rIns="0" bIns="40504" anchor="ctr"/>
          <a:lstStyle>
            <a:lvl1pPr marL="0" indent="0" algn="ctr">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39" name="Text Placeholder 2"/>
          <p:cNvSpPr>
            <a:spLocks noGrp="1"/>
          </p:cNvSpPr>
          <p:nvPr>
            <p:ph type="body" sz="quarter" idx="72" hasCustomPrompt="1"/>
          </p:nvPr>
        </p:nvSpPr>
        <p:spPr>
          <a:xfrm>
            <a:off x="6894513" y="3596652"/>
            <a:ext cx="1770592" cy="631045"/>
          </a:xfrm>
          <a:prstGeom prst="rect">
            <a:avLst/>
          </a:prstGeom>
        </p:spPr>
        <p:txBody>
          <a:bodyPr vert="horz" lIns="0" tIns="0" rIns="0" bIns="0"/>
          <a:lstStyle>
            <a:lvl1pPr marL="0" indent="0" algn="ctr">
              <a:lnSpc>
                <a:spcPct val="130000"/>
              </a:lnSpc>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40" name="Text Placeholder 7"/>
          <p:cNvSpPr>
            <a:spLocks noGrp="1"/>
          </p:cNvSpPr>
          <p:nvPr>
            <p:ph type="body" sz="quarter" idx="73" hasCustomPrompt="1"/>
          </p:nvPr>
        </p:nvSpPr>
        <p:spPr>
          <a:xfrm>
            <a:off x="6894513" y="3102846"/>
            <a:ext cx="1770592" cy="259035"/>
          </a:xfrm>
          <a:prstGeom prst="rect">
            <a:avLst/>
          </a:prstGeom>
        </p:spPr>
        <p:txBody>
          <a:bodyPr vert="horz" lIns="0" tIns="40504" rIns="0" bIns="40504" anchor="ctr"/>
          <a:lstStyle>
            <a:lvl1pPr marL="0" indent="0" algn="ctr">
              <a:lnSpc>
                <a:spcPct val="100000"/>
              </a:lnSpc>
              <a:spcBef>
                <a:spcPts val="0"/>
              </a:spcBef>
              <a:buNone/>
              <a:defRPr sz="1800" b="1" baseline="0">
                <a:solidFill>
                  <a:schemeClr val="bg1"/>
                </a:solidFill>
                <a:latin typeface="Lato Light"/>
                <a:cs typeface="Lato Light"/>
              </a:defRPr>
            </a:lvl1pPr>
          </a:lstStyle>
          <a:p>
            <a:pPr lvl="0"/>
            <a:r>
              <a:rPr lang="es-ES_tradnl" dirty="0" smtClean="0"/>
              <a:t>50%</a:t>
            </a:r>
            <a:endParaRPr lang="es-ES_tradnl" dirty="0" smtClean="0"/>
          </a:p>
        </p:txBody>
      </p:sp>
      <p:sp>
        <p:nvSpPr>
          <p:cNvPr id="41" name="Text Placeholder 7"/>
          <p:cNvSpPr>
            <a:spLocks noGrp="1"/>
          </p:cNvSpPr>
          <p:nvPr>
            <p:ph type="body" sz="quarter" idx="74" hasCustomPrompt="1"/>
          </p:nvPr>
        </p:nvSpPr>
        <p:spPr>
          <a:xfrm>
            <a:off x="6894513" y="3411538"/>
            <a:ext cx="1770592" cy="171338"/>
          </a:xfrm>
          <a:prstGeom prst="rect">
            <a:avLst/>
          </a:prstGeom>
        </p:spPr>
        <p:txBody>
          <a:bodyPr vert="horz" lIns="0" tIns="40504" rIns="0" bIns="40504" anchor="ctr"/>
          <a:lstStyle>
            <a:lvl1pPr marL="0" indent="0" algn="ctr">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grpSp>
        <p:nvGrpSpPr>
          <p:cNvPr id="18" name="Group 17"/>
          <p:cNvGrpSpPr/>
          <p:nvPr userDrawn="1"/>
        </p:nvGrpSpPr>
        <p:grpSpPr>
          <a:xfrm>
            <a:off x="75982" y="289155"/>
            <a:ext cx="287999" cy="256629"/>
            <a:chOff x="5270500" y="1460500"/>
            <a:chExt cx="1701800" cy="2705100"/>
          </a:xfrm>
        </p:grpSpPr>
        <p:sp>
          <p:nvSpPr>
            <p:cNvPr id="19" name="Rounded Rectangle 18"/>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ounded Rectangle 1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ounded Rectangle 2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400"/>
                                        <p:tgtEl>
                                          <p:spTgt spid="5">
                                            <p:txEl>
                                              <p:pRg st="0" end="0"/>
                                            </p:txEl>
                                          </p:spTgt>
                                        </p:tgtEl>
                                      </p:cBhvr>
                                    </p:animEffect>
                                    <p:anim calcmode="lin" valueType="num">
                                      <p:cBhvr>
                                        <p:cTn id="24"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5">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500"/>
                                        <p:tgtEl>
                                          <p:spTgt spid="7">
                                            <p:txEl>
                                              <p:pRg st="0" end="0"/>
                                            </p:txEl>
                                          </p:spTgt>
                                        </p:tgtEl>
                                      </p:cBhvr>
                                    </p:animEffect>
                                    <p:anim calcmode="lin" valueType="num">
                                      <p:cBhvr>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7">
                                            <p:txEl>
                                              <p:pRg st="0" end="0"/>
                                            </p:txEl>
                                          </p:spTgt>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800"/>
                                  </p:stCondLst>
                                  <p:childTnLst>
                                    <p:set>
                                      <p:cBhvr>
                                        <p:cTn id="32" dur="1" fill="hold">
                                          <p:stCondLst>
                                            <p:cond delay="0"/>
                                          </p:stCondLst>
                                        </p:cTn>
                                        <p:tgtEl>
                                          <p:spTgt spid="33">
                                            <p:txEl>
                                              <p:pRg st="0" end="0"/>
                                            </p:txEl>
                                          </p:spTgt>
                                        </p:tgtEl>
                                        <p:attrNameLst>
                                          <p:attrName>style.visibility</p:attrName>
                                        </p:attrNameLst>
                                      </p:cBhvr>
                                      <p:to>
                                        <p:strVal val="visible"/>
                                      </p:to>
                                    </p:set>
                                    <p:animEffect transition="in" filter="fade">
                                      <p:cBhvr>
                                        <p:cTn id="33" dur="500"/>
                                        <p:tgtEl>
                                          <p:spTgt spid="33">
                                            <p:txEl>
                                              <p:pRg st="0" end="0"/>
                                            </p:txEl>
                                          </p:spTgt>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400"/>
                                        <p:tgtEl>
                                          <p:spTgt spid="34">
                                            <p:txEl>
                                              <p:pRg st="0" end="0"/>
                                            </p:txEl>
                                          </p:spTgt>
                                        </p:tgtEl>
                                      </p:cBhvr>
                                    </p:animEffect>
                                    <p:anim calcmode="lin" valueType="num">
                                      <p:cBhvr>
                                        <p:cTn id="37" dur="4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400" fill="hold"/>
                                        <p:tgtEl>
                                          <p:spTgt spid="34">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35">
                                            <p:txEl>
                                              <p:pRg st="0" end="0"/>
                                            </p:txEl>
                                          </p:spTgt>
                                        </p:tgtEl>
                                        <p:attrNameLst>
                                          <p:attrName>style.visibility</p:attrName>
                                        </p:attrNameLst>
                                      </p:cBhvr>
                                      <p:to>
                                        <p:strVal val="visible"/>
                                      </p:to>
                                    </p:set>
                                    <p:animEffect transition="in" filter="fade">
                                      <p:cBhvr>
                                        <p:cTn id="41" dur="500"/>
                                        <p:tgtEl>
                                          <p:spTgt spid="35">
                                            <p:txEl>
                                              <p:pRg st="0" end="0"/>
                                            </p:txEl>
                                          </p:spTgt>
                                        </p:tgtEl>
                                      </p:cBhvr>
                                    </p:animEffect>
                                    <p:anim calcmode="lin" valueType="num">
                                      <p:cBhvr>
                                        <p:cTn id="4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35">
                                            <p:txEl>
                                              <p:pRg st="0" end="0"/>
                                            </p:txEl>
                                          </p:spTgt>
                                        </p:tgtEl>
                                        <p:attrNameLst>
                                          <p:attrName>ppt_y</p:attrName>
                                        </p:attrNameLst>
                                      </p:cBhvr>
                                      <p:tavLst>
                                        <p:tav tm="0">
                                          <p:val>
                                            <p:strVal val="#ppt_y+.1"/>
                                          </p:val>
                                        </p:tav>
                                        <p:tav tm="100000">
                                          <p:val>
                                            <p:strVal val="#ppt_y"/>
                                          </p:val>
                                        </p:tav>
                                      </p:tavLst>
                                    </p:anim>
                                  </p:childTnLst>
                                </p:cTn>
                              </p:par>
                              <p:par>
                                <p:cTn id="44" presetID="10" presetClass="entr" presetSubtype="0" fill="hold" grpId="0" nodeType="withEffect">
                                  <p:stCondLst>
                                    <p:cond delay="800"/>
                                  </p:stCondLst>
                                  <p:childTnLst>
                                    <p:set>
                                      <p:cBhvr>
                                        <p:cTn id="45" dur="1" fill="hold">
                                          <p:stCondLst>
                                            <p:cond delay="0"/>
                                          </p:stCondLst>
                                        </p:cTn>
                                        <p:tgtEl>
                                          <p:spTgt spid="36">
                                            <p:txEl>
                                              <p:pRg st="0" end="0"/>
                                            </p:txEl>
                                          </p:spTgt>
                                        </p:tgtEl>
                                        <p:attrNameLst>
                                          <p:attrName>style.visibility</p:attrName>
                                        </p:attrNameLst>
                                      </p:cBhvr>
                                      <p:to>
                                        <p:strVal val="visible"/>
                                      </p:to>
                                    </p:set>
                                    <p:animEffect transition="in" filter="fade">
                                      <p:cBhvr>
                                        <p:cTn id="46" dur="500"/>
                                        <p:tgtEl>
                                          <p:spTgt spid="36">
                                            <p:txEl>
                                              <p:pRg st="0" end="0"/>
                                            </p:txEl>
                                          </p:spTgt>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37">
                                            <p:txEl>
                                              <p:pRg st="0" end="0"/>
                                            </p:txEl>
                                          </p:spTgt>
                                        </p:tgtEl>
                                        <p:attrNameLst>
                                          <p:attrName>style.visibility</p:attrName>
                                        </p:attrNameLst>
                                      </p:cBhvr>
                                      <p:to>
                                        <p:strVal val="visible"/>
                                      </p:to>
                                    </p:set>
                                    <p:animEffect transition="in" filter="fade">
                                      <p:cBhvr>
                                        <p:cTn id="49" dur="400"/>
                                        <p:tgtEl>
                                          <p:spTgt spid="37">
                                            <p:txEl>
                                              <p:pRg st="0" end="0"/>
                                            </p:txEl>
                                          </p:spTgt>
                                        </p:tgtEl>
                                      </p:cBhvr>
                                    </p:animEffect>
                                    <p:anim calcmode="lin" valueType="num">
                                      <p:cBhvr>
                                        <p:cTn id="50" dur="4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51" dur="400" fill="hold"/>
                                        <p:tgtEl>
                                          <p:spTgt spid="37">
                                            <p:txEl>
                                              <p:pRg st="0" end="0"/>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00"/>
                                  </p:stCondLst>
                                  <p:childTnLst>
                                    <p:set>
                                      <p:cBhvr>
                                        <p:cTn id="53" dur="1" fill="hold">
                                          <p:stCondLst>
                                            <p:cond delay="0"/>
                                          </p:stCondLst>
                                        </p:cTn>
                                        <p:tgtEl>
                                          <p:spTgt spid="38">
                                            <p:txEl>
                                              <p:pRg st="0" end="0"/>
                                            </p:txEl>
                                          </p:spTgt>
                                        </p:tgtEl>
                                        <p:attrNameLst>
                                          <p:attrName>style.visibility</p:attrName>
                                        </p:attrNameLst>
                                      </p:cBhvr>
                                      <p:to>
                                        <p:strVal val="visible"/>
                                      </p:to>
                                    </p:set>
                                    <p:animEffect transition="in" filter="fade">
                                      <p:cBhvr>
                                        <p:cTn id="54" dur="500"/>
                                        <p:tgtEl>
                                          <p:spTgt spid="38">
                                            <p:txEl>
                                              <p:pRg st="0" end="0"/>
                                            </p:txEl>
                                          </p:spTgt>
                                        </p:tgtEl>
                                      </p:cBhvr>
                                    </p:animEffect>
                                    <p:anim calcmode="lin" valueType="num">
                                      <p:cBhvr>
                                        <p:cTn id="5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56" dur="500" fill="hold"/>
                                        <p:tgtEl>
                                          <p:spTgt spid="38">
                                            <p:txEl>
                                              <p:pRg st="0" end="0"/>
                                            </p:txEl>
                                          </p:spTgt>
                                        </p:tgtEl>
                                        <p:attrNameLst>
                                          <p:attrName>ppt_y</p:attrName>
                                        </p:attrNameLst>
                                      </p:cBhvr>
                                      <p:tavLst>
                                        <p:tav tm="0">
                                          <p:val>
                                            <p:strVal val="#ppt_y+.1"/>
                                          </p:val>
                                        </p:tav>
                                        <p:tav tm="100000">
                                          <p:val>
                                            <p:strVal val="#ppt_y"/>
                                          </p:val>
                                        </p:tav>
                                      </p:tavLst>
                                    </p:anim>
                                  </p:childTnLst>
                                </p:cTn>
                              </p:par>
                              <p:par>
                                <p:cTn id="57" presetID="10" presetClass="entr" presetSubtype="0" fill="hold" grpId="0" nodeType="withEffect">
                                  <p:stCondLst>
                                    <p:cond delay="800"/>
                                  </p:stCondLst>
                                  <p:childTnLst>
                                    <p:set>
                                      <p:cBhvr>
                                        <p:cTn id="58" dur="1" fill="hold">
                                          <p:stCondLst>
                                            <p:cond delay="0"/>
                                          </p:stCondLst>
                                        </p:cTn>
                                        <p:tgtEl>
                                          <p:spTgt spid="39">
                                            <p:txEl>
                                              <p:pRg st="0" end="0"/>
                                            </p:txEl>
                                          </p:spTgt>
                                        </p:tgtEl>
                                        <p:attrNameLst>
                                          <p:attrName>style.visibility</p:attrName>
                                        </p:attrNameLst>
                                      </p:cBhvr>
                                      <p:to>
                                        <p:strVal val="visible"/>
                                      </p:to>
                                    </p:set>
                                    <p:animEffect transition="in" filter="fade">
                                      <p:cBhvr>
                                        <p:cTn id="59" dur="500"/>
                                        <p:tgtEl>
                                          <p:spTgt spid="39">
                                            <p:txEl>
                                              <p:pRg st="0" end="0"/>
                                            </p:txEl>
                                          </p:spTgt>
                                        </p:tgtEl>
                                      </p:cBhvr>
                                    </p:animEffect>
                                  </p:childTnLst>
                                </p:cTn>
                              </p:par>
                              <p:par>
                                <p:cTn id="60" presetID="42" presetClass="entr" presetSubtype="0" fill="hold" grpId="0" nodeType="withEffect">
                                  <p:stCondLst>
                                    <p:cond delay="200"/>
                                  </p:stCondLst>
                                  <p:childTnLst>
                                    <p:set>
                                      <p:cBhvr>
                                        <p:cTn id="61" dur="1" fill="hold">
                                          <p:stCondLst>
                                            <p:cond delay="0"/>
                                          </p:stCondLst>
                                        </p:cTn>
                                        <p:tgtEl>
                                          <p:spTgt spid="40">
                                            <p:txEl>
                                              <p:pRg st="0" end="0"/>
                                            </p:txEl>
                                          </p:spTgt>
                                        </p:tgtEl>
                                        <p:attrNameLst>
                                          <p:attrName>style.visibility</p:attrName>
                                        </p:attrNameLst>
                                      </p:cBhvr>
                                      <p:to>
                                        <p:strVal val="visible"/>
                                      </p:to>
                                    </p:set>
                                    <p:animEffect transition="in" filter="fade">
                                      <p:cBhvr>
                                        <p:cTn id="62" dur="400"/>
                                        <p:tgtEl>
                                          <p:spTgt spid="40">
                                            <p:txEl>
                                              <p:pRg st="0" end="0"/>
                                            </p:txEl>
                                          </p:spTgt>
                                        </p:tgtEl>
                                      </p:cBhvr>
                                    </p:animEffect>
                                    <p:anim calcmode="lin" valueType="num">
                                      <p:cBhvr>
                                        <p:cTn id="63" dur="4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64" dur="400" fill="hold"/>
                                        <p:tgtEl>
                                          <p:spTgt spid="40">
                                            <p:txEl>
                                              <p:pRg st="0" end="0"/>
                                            </p:tx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00"/>
                                  </p:stCondLst>
                                  <p:childTnLst>
                                    <p:set>
                                      <p:cBhvr>
                                        <p:cTn id="66" dur="1" fill="hold">
                                          <p:stCondLst>
                                            <p:cond delay="0"/>
                                          </p:stCondLst>
                                        </p:cTn>
                                        <p:tgtEl>
                                          <p:spTgt spid="41">
                                            <p:txEl>
                                              <p:pRg st="0" end="0"/>
                                            </p:txEl>
                                          </p:spTgt>
                                        </p:tgtEl>
                                        <p:attrNameLst>
                                          <p:attrName>style.visibility</p:attrName>
                                        </p:attrNameLst>
                                      </p:cBhvr>
                                      <p:to>
                                        <p:strVal val="visible"/>
                                      </p:to>
                                    </p:set>
                                    <p:animEffect transition="in" filter="fade">
                                      <p:cBhvr>
                                        <p:cTn id="67" dur="500"/>
                                        <p:tgtEl>
                                          <p:spTgt spid="41">
                                            <p:txEl>
                                              <p:pRg st="0" end="0"/>
                                            </p:txEl>
                                          </p:spTgt>
                                        </p:tgtEl>
                                      </p:cBhvr>
                                    </p:animEffect>
                                    <p:anim calcmode="lin" valueType="num">
                                      <p:cBhvr>
                                        <p:cTn id="68"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69"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0" presetClass="entr" presetSubtype="0" fill="hold" nodeType="withEffect">
                  <p:stCondLst>
                    <p:cond delay="8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400"/>
                        <p:tgtEl>
                          <p:spTgt spid="5"/>
                        </p:tgtEl>
                      </p:cBhvr>
                    </p:animEffect>
                    <p:anim calcmode="lin" valueType="num">
                      <p:cBhvr>
                        <p:cTn dur="400" fill="hold"/>
                        <p:tgtEl>
                          <p:spTgt spid="5"/>
                        </p:tgtEl>
                        <p:attrNameLst>
                          <p:attrName>ppt_x</p:attrName>
                        </p:attrNameLst>
                      </p:cBhvr>
                      <p:tavLst>
                        <p:tav tm="0">
                          <p:val>
                            <p:strVal val="#ppt_x"/>
                          </p:val>
                        </p:tav>
                        <p:tav tm="100000">
                          <p:val>
                            <p:strVal val="#ppt_x"/>
                          </p:val>
                        </p:tav>
                      </p:tavLst>
                    </p:anim>
                    <p:anim calcmode="lin" valueType="num">
                      <p:cBhvr>
                        <p:cTn dur="400" fill="hold"/>
                        <p:tgtEl>
                          <p:spTgt spid="5"/>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42" presetClass="entr" presetSubtype="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anim calcmode="lin" valueType="num">
                      <p:cBhvr>
                        <p:cTn dur="500" fill="hold"/>
                        <p:tgtEl>
                          <p:spTgt spid="7"/>
                        </p:tgtEl>
                        <p:attrNameLst>
                          <p:attrName>ppt_x</p:attrName>
                        </p:attrNameLst>
                      </p:cBhvr>
                      <p:tavLst>
                        <p:tav tm="0">
                          <p:val>
                            <p:strVal val="#ppt_x"/>
                          </p:val>
                        </p:tav>
                        <p:tav tm="100000">
                          <p:val>
                            <p:strVal val="#ppt_x"/>
                          </p:val>
                        </p:tav>
                      </p:tavLst>
                    </p:anim>
                    <p:anim calcmode="lin" valueType="num">
                      <p:cBhvr>
                        <p:cTn dur="500" fill="hold"/>
                        <p:tgtEl>
                          <p:spTgt spid="7"/>
                        </p:tgtEl>
                        <p:attrNameLst>
                          <p:attrName>ppt_y</p:attrName>
                        </p:attrNameLst>
                      </p:cBhvr>
                      <p:tavLst>
                        <p:tav tm="0">
                          <p:val>
                            <p:strVal val="#ppt_y+.1"/>
                          </p:val>
                        </p:tav>
                        <p:tav tm="100000">
                          <p:val>
                            <p:strVal val="#ppt_y"/>
                          </p:val>
                        </p:tav>
                      </p:tavLst>
                    </p:anim>
                  </p:childTnLst>
                </p:cTn>
              </p:par>
            </p:tnLst>
          </p:tmpl>
        </p:tmplLst>
      </p:bldP>
      <p:bldP spid="33" grpId="0" build="p">
        <p:tmplLst>
          <p:tmpl lvl="1">
            <p:tnLst>
              <p:par>
                <p:cTn presetID="10" presetClass="entr" presetSubtype="0" fill="hold" nodeType="withEffect">
                  <p:stCondLst>
                    <p:cond delay="8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400"/>
                        <p:tgtEl>
                          <p:spTgt spid="34"/>
                        </p:tgtEl>
                      </p:cBhvr>
                    </p:animEffect>
                    <p:anim calcmode="lin" valueType="num">
                      <p:cBhvr>
                        <p:cTn dur="400" fill="hold"/>
                        <p:tgtEl>
                          <p:spTgt spid="34"/>
                        </p:tgtEl>
                        <p:attrNameLst>
                          <p:attrName>ppt_x</p:attrName>
                        </p:attrNameLst>
                      </p:cBhvr>
                      <p:tavLst>
                        <p:tav tm="0">
                          <p:val>
                            <p:strVal val="#ppt_x"/>
                          </p:val>
                        </p:tav>
                        <p:tav tm="100000">
                          <p:val>
                            <p:strVal val="#ppt_x"/>
                          </p:val>
                        </p:tav>
                      </p:tavLst>
                    </p:anim>
                    <p:anim calcmode="lin" valueType="num">
                      <p:cBhvr>
                        <p:cTn dur="4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anim calcmode="lin" valueType="num">
                      <p:cBhvr>
                        <p:cTn dur="500" fill="hold"/>
                        <p:tgtEl>
                          <p:spTgt spid="35"/>
                        </p:tgtEl>
                        <p:attrNameLst>
                          <p:attrName>ppt_x</p:attrName>
                        </p:attrNameLst>
                      </p:cBhvr>
                      <p:tavLst>
                        <p:tav tm="0">
                          <p:val>
                            <p:strVal val="#ppt_x"/>
                          </p:val>
                        </p:tav>
                        <p:tav tm="100000">
                          <p:val>
                            <p:strVal val="#ppt_x"/>
                          </p:val>
                        </p:tav>
                      </p:tavLst>
                    </p:anim>
                    <p:anim calcmode="lin" valueType="num">
                      <p:cBhvr>
                        <p:cTn dur="5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10" presetClass="entr" presetSubtype="0" fill="hold" nodeType="withEffect">
                  <p:stCondLst>
                    <p:cond delay="8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42" presetClass="entr" presetSubtype="0" fill="hold" nodeType="withEffect">
                  <p:stCondLst>
                    <p:cond delay="200"/>
                  </p:stCondLst>
                  <p:childTnLst>
                    <p:set>
                      <p:cBhvr>
                        <p:cTn dur="1" fill="hold">
                          <p:stCondLst>
                            <p:cond delay="0"/>
                          </p:stCondLst>
                        </p:cTn>
                        <p:tgtEl>
                          <p:spTgt spid="37"/>
                        </p:tgtEl>
                        <p:attrNameLst>
                          <p:attrName>style.visibility</p:attrName>
                        </p:attrNameLst>
                      </p:cBhvr>
                      <p:to>
                        <p:strVal val="visible"/>
                      </p:to>
                    </p:set>
                    <p:animEffect transition="in" filter="fade">
                      <p:cBhvr>
                        <p:cTn dur="400"/>
                        <p:tgtEl>
                          <p:spTgt spid="37"/>
                        </p:tgtEl>
                      </p:cBhvr>
                    </p:animEffect>
                    <p:anim calcmode="lin" valueType="num">
                      <p:cBhvr>
                        <p:cTn dur="400" fill="hold"/>
                        <p:tgtEl>
                          <p:spTgt spid="37"/>
                        </p:tgtEl>
                        <p:attrNameLst>
                          <p:attrName>ppt_x</p:attrName>
                        </p:attrNameLst>
                      </p:cBhvr>
                      <p:tavLst>
                        <p:tav tm="0">
                          <p:val>
                            <p:strVal val="#ppt_x"/>
                          </p:val>
                        </p:tav>
                        <p:tav tm="100000">
                          <p:val>
                            <p:strVal val="#ppt_x"/>
                          </p:val>
                        </p:tav>
                      </p:tavLst>
                    </p:anim>
                    <p:anim calcmode="lin" valueType="num">
                      <p:cBhvr>
                        <p:cTn dur="400" fill="hold"/>
                        <p:tgtEl>
                          <p:spTgt spid="37"/>
                        </p:tgtEl>
                        <p:attrNameLst>
                          <p:attrName>ppt_y</p:attrName>
                        </p:attrNameLst>
                      </p:cBhvr>
                      <p:tavLst>
                        <p:tav tm="0">
                          <p:val>
                            <p:strVal val="#ppt_y+.1"/>
                          </p:val>
                        </p:tav>
                        <p:tav tm="100000">
                          <p:val>
                            <p:strVal val="#ppt_y"/>
                          </p:val>
                        </p:tav>
                      </p:tavLst>
                    </p:anim>
                  </p:childTnLst>
                </p:cTn>
              </p:par>
            </p:tnLst>
          </p:tmpl>
        </p:tmplLst>
      </p:bldP>
      <p:bldP spid="38" grpId="0" build="p">
        <p:tmplLst>
          <p:tmpl lvl="1">
            <p:tnLst>
              <p:par>
                <p:cTn presetID="42" presetClass="entr" presetSubtype="0" fill="hold" nodeType="withEffect">
                  <p:stCondLst>
                    <p:cond delay="2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anim calcmode="lin" valueType="num">
                      <p:cBhvr>
                        <p:cTn dur="500" fill="hold"/>
                        <p:tgtEl>
                          <p:spTgt spid="38"/>
                        </p:tgtEl>
                        <p:attrNameLst>
                          <p:attrName>ppt_x</p:attrName>
                        </p:attrNameLst>
                      </p:cBhvr>
                      <p:tavLst>
                        <p:tav tm="0">
                          <p:val>
                            <p:strVal val="#ppt_x"/>
                          </p:val>
                        </p:tav>
                        <p:tav tm="100000">
                          <p:val>
                            <p:strVal val="#ppt_x"/>
                          </p:val>
                        </p:tav>
                      </p:tavLst>
                    </p:anim>
                    <p:anim calcmode="lin" valueType="num">
                      <p:cBhvr>
                        <p:cTn dur="500" fill="hold"/>
                        <p:tgtEl>
                          <p:spTgt spid="38"/>
                        </p:tgtEl>
                        <p:attrNameLst>
                          <p:attrName>ppt_y</p:attrName>
                        </p:attrNameLst>
                      </p:cBhvr>
                      <p:tavLst>
                        <p:tav tm="0">
                          <p:val>
                            <p:strVal val="#ppt_y+.1"/>
                          </p:val>
                        </p:tav>
                        <p:tav tm="100000">
                          <p:val>
                            <p:strVal val="#ppt_y"/>
                          </p:val>
                        </p:tav>
                      </p:tavLst>
                    </p:anim>
                  </p:childTnLst>
                </p:cTn>
              </p:par>
            </p:tnLst>
          </p:tmpl>
        </p:tmplLst>
      </p:bldP>
      <p:bldP spid="39" grpId="0" build="p">
        <p:tmplLst>
          <p:tmpl lvl="1">
            <p:tnLst>
              <p:par>
                <p:cTn presetID="10" presetClass="entr" presetSubtype="0" fill="hold" nodeType="withEffect">
                  <p:stCondLst>
                    <p:cond delay="8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42" presetClass="entr" presetSubtype="0" fill="hold" nodeType="withEffect">
                  <p:stCondLst>
                    <p:cond delay="200"/>
                  </p:stCondLst>
                  <p:childTnLst>
                    <p:set>
                      <p:cBhvr>
                        <p:cTn dur="1" fill="hold">
                          <p:stCondLst>
                            <p:cond delay="0"/>
                          </p:stCondLst>
                        </p:cTn>
                        <p:tgtEl>
                          <p:spTgt spid="40"/>
                        </p:tgtEl>
                        <p:attrNameLst>
                          <p:attrName>style.visibility</p:attrName>
                        </p:attrNameLst>
                      </p:cBhvr>
                      <p:to>
                        <p:strVal val="visible"/>
                      </p:to>
                    </p:set>
                    <p:animEffect transition="in" filter="fade">
                      <p:cBhvr>
                        <p:cTn dur="400"/>
                        <p:tgtEl>
                          <p:spTgt spid="40"/>
                        </p:tgtEl>
                      </p:cBhvr>
                    </p:animEffect>
                    <p:anim calcmode="lin" valueType="num">
                      <p:cBhvr>
                        <p:cTn dur="400" fill="hold"/>
                        <p:tgtEl>
                          <p:spTgt spid="40"/>
                        </p:tgtEl>
                        <p:attrNameLst>
                          <p:attrName>ppt_x</p:attrName>
                        </p:attrNameLst>
                      </p:cBhvr>
                      <p:tavLst>
                        <p:tav tm="0">
                          <p:val>
                            <p:strVal val="#ppt_x"/>
                          </p:val>
                        </p:tav>
                        <p:tav tm="100000">
                          <p:val>
                            <p:strVal val="#ppt_x"/>
                          </p:val>
                        </p:tav>
                      </p:tavLst>
                    </p:anim>
                    <p:anim calcmode="lin" valueType="num">
                      <p:cBhvr>
                        <p:cTn dur="400" fill="hold"/>
                        <p:tgtEl>
                          <p:spTgt spid="40"/>
                        </p:tgtEl>
                        <p:attrNameLst>
                          <p:attrName>ppt_y</p:attrName>
                        </p:attrNameLst>
                      </p:cBhvr>
                      <p:tavLst>
                        <p:tav tm="0">
                          <p:val>
                            <p:strVal val="#ppt_y+.1"/>
                          </p:val>
                        </p:tav>
                        <p:tav tm="100000">
                          <p:val>
                            <p:strVal val="#ppt_y"/>
                          </p:val>
                        </p:tav>
                      </p:tavLst>
                    </p:anim>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anim calcmode="lin" valueType="num">
                      <p:cBhvr>
                        <p:cTn dur="500" fill="hold"/>
                        <p:tgtEl>
                          <p:spTgt spid="41"/>
                        </p:tgtEl>
                        <p:attrNameLst>
                          <p:attrName>ppt_x</p:attrName>
                        </p:attrNameLst>
                      </p:cBhvr>
                      <p:tavLst>
                        <p:tav tm="0">
                          <p:val>
                            <p:strVal val="#ppt_x"/>
                          </p:val>
                        </p:tav>
                        <p:tav tm="100000">
                          <p:val>
                            <p:strVal val="#ppt_x"/>
                          </p:val>
                        </p:tav>
                      </p:tavLst>
                    </p:anim>
                    <p:anim calcmode="lin" valueType="num">
                      <p:cBhvr>
                        <p:cTn dur="500" fill="hold"/>
                        <p:tgtEl>
                          <p:spTgt spid="4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ne images with caption">
    <p:spTree>
      <p:nvGrpSpPr>
        <p:cNvPr id="1" name=""/>
        <p:cNvGrpSpPr/>
        <p:nvPr/>
      </p:nvGrpSpPr>
      <p:grpSpPr>
        <a:xfrm>
          <a:off x="0" y="0"/>
          <a:ext cx="0" cy="0"/>
          <a:chOff x="0" y="0"/>
          <a:chExt cx="0" cy="0"/>
        </a:xfrm>
      </p:grpSpPr>
      <p:sp>
        <p:nvSpPr>
          <p:cNvPr id="22" name="Picture Placeholder 2"/>
          <p:cNvSpPr>
            <a:spLocks noGrp="1"/>
          </p:cNvSpPr>
          <p:nvPr>
            <p:ph type="pic" sz="quarter" idx="48"/>
          </p:nvPr>
        </p:nvSpPr>
        <p:spPr>
          <a:xfrm>
            <a:off x="452438" y="1027216"/>
            <a:ext cx="8229600" cy="2630385"/>
          </a:xfrm>
          <a:custGeom>
            <a:avLst/>
            <a:gdLst/>
            <a:ahLst/>
            <a:cxnLst/>
            <a:rect l="l" t="t" r="r" b="b"/>
            <a:pathLst>
              <a:path w="8229600" h="2922650">
                <a:moveTo>
                  <a:pt x="1461325" y="0"/>
                </a:moveTo>
                <a:lnTo>
                  <a:pt x="6768275" y="0"/>
                </a:lnTo>
                <a:cubicBezTo>
                  <a:pt x="7575343" y="0"/>
                  <a:pt x="8229600" y="654257"/>
                  <a:pt x="8229600" y="1461325"/>
                </a:cubicBezTo>
                <a:cubicBezTo>
                  <a:pt x="8229600" y="2268393"/>
                  <a:pt x="7575343" y="2922650"/>
                  <a:pt x="6768275" y="2922650"/>
                </a:cubicBezTo>
                <a:lnTo>
                  <a:pt x="1461325" y="2922650"/>
                </a:lnTo>
                <a:cubicBezTo>
                  <a:pt x="654257" y="2922650"/>
                  <a:pt x="0" y="2268393"/>
                  <a:pt x="0" y="1461325"/>
                </a:cubicBezTo>
                <a:cubicBezTo>
                  <a:pt x="0" y="654257"/>
                  <a:pt x="654257" y="0"/>
                  <a:pt x="1461325"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6"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grpSp>
        <p:nvGrpSpPr>
          <p:cNvPr id="12" name="Group 11"/>
          <p:cNvGrpSpPr/>
          <p:nvPr userDrawn="1"/>
        </p:nvGrpSpPr>
        <p:grpSpPr>
          <a:xfrm>
            <a:off x="75982" y="289155"/>
            <a:ext cx="287999" cy="256629"/>
            <a:chOff x="5270500" y="1460500"/>
            <a:chExt cx="1701800" cy="2705100"/>
          </a:xfrm>
        </p:grpSpPr>
        <p:sp>
          <p:nvSpPr>
            <p:cNvPr id="13" name="Rounded Rectangle 1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ounded Rectangle 14"/>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8" name="Text Placeholder 2"/>
          <p:cNvSpPr>
            <a:spLocks noGrp="1"/>
          </p:cNvSpPr>
          <p:nvPr>
            <p:ph type="body" sz="quarter" idx="75" hasCustomPrompt="1"/>
          </p:nvPr>
        </p:nvSpPr>
        <p:spPr>
          <a:xfrm>
            <a:off x="443974" y="4172829"/>
            <a:ext cx="8230129" cy="584979"/>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a:t>
            </a:r>
            <a:endParaRPr lang="en-US" dirty="0" smtClean="0"/>
          </a:p>
        </p:txBody>
      </p:sp>
      <p:sp>
        <p:nvSpPr>
          <p:cNvPr id="19" name="Text Placeholder 7"/>
          <p:cNvSpPr>
            <a:spLocks noGrp="1"/>
          </p:cNvSpPr>
          <p:nvPr>
            <p:ph type="body" sz="quarter" idx="76" hasCustomPrompt="1"/>
          </p:nvPr>
        </p:nvSpPr>
        <p:spPr>
          <a:xfrm>
            <a:off x="427038" y="3832045"/>
            <a:ext cx="8247062" cy="323835"/>
          </a:xfrm>
          <a:prstGeom prst="rect">
            <a:avLst/>
          </a:prstGeom>
        </p:spPr>
        <p:txBody>
          <a:bodyPr vert="horz" lIns="0" tIns="40504" rIns="0" bIns="40504" anchor="ctr"/>
          <a:lstStyle>
            <a:lvl1pPr marL="0" indent="0" algn="l">
              <a:lnSpc>
                <a:spcPct val="100000"/>
              </a:lnSpc>
              <a:spcBef>
                <a:spcPts val="0"/>
              </a:spcBef>
              <a:buNone/>
              <a:defRPr sz="1440" b="1" baseline="0">
                <a:solidFill>
                  <a:schemeClr val="bg1"/>
                </a:solidFill>
                <a:latin typeface="Lato Light"/>
                <a:cs typeface="Lato Light"/>
              </a:defRPr>
            </a:lvl1pPr>
          </a:lstStyle>
          <a:p>
            <a:pPr lvl="0"/>
            <a:r>
              <a:rPr lang="es-ES_tradnl" dirty="0" err="1" smtClean="0"/>
              <a:t>Put</a:t>
            </a:r>
            <a:r>
              <a:rPr lang="es-ES_tradnl" dirty="0" smtClean="0"/>
              <a:t> </a:t>
            </a:r>
            <a:r>
              <a:rPr lang="es-ES_tradnl" dirty="0" err="1" smtClean="0"/>
              <a:t>your</a:t>
            </a:r>
            <a:r>
              <a:rPr lang="es-ES_tradnl" dirty="0" smtClean="0"/>
              <a:t> </a:t>
            </a:r>
            <a:r>
              <a:rPr lang="es-ES_tradnl" dirty="0" err="1" smtClean="0"/>
              <a:t>title</a:t>
            </a:r>
            <a:r>
              <a:rPr lang="es-ES_tradnl" dirty="0" smtClean="0"/>
              <a:t> </a:t>
            </a:r>
            <a:r>
              <a:rPr lang="es-ES_tradnl" dirty="0" err="1" smtClean="0"/>
              <a:t>here</a:t>
            </a:r>
            <a:endParaRPr lang="es-ES_tradnl"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22"/>
                                        </p:tgtEl>
                                        <p:attrNameLst>
                                          <p:attrName>style.visibility</p:attrName>
                                        </p:attrNameLst>
                                      </p:cBhvr>
                                      <p:to>
                                        <p:strVal val="visible"/>
                                      </p:to>
                                    </p:set>
                                    <p:anim calcmode="lin" valueType="num">
                                      <p:cBhvr>
                                        <p:cTn id="20" dur="1000" fill="hold"/>
                                        <p:tgtEl>
                                          <p:spTgt spid="22"/>
                                        </p:tgtEl>
                                        <p:attrNameLst>
                                          <p:attrName>ppt_w</p:attrName>
                                        </p:attrNameLst>
                                      </p:cBhvr>
                                      <p:tavLst>
                                        <p:tav tm="0">
                                          <p:val>
                                            <p:fltVal val="0"/>
                                          </p:val>
                                        </p:tav>
                                        <p:tav tm="100000">
                                          <p:val>
                                            <p:strVal val="#ppt_w"/>
                                          </p:val>
                                        </p:tav>
                                      </p:tavLst>
                                    </p:anim>
                                    <p:anim calcmode="lin" valueType="num">
                                      <p:cBhvr>
                                        <p:cTn id="21" dur="1000" fill="hold"/>
                                        <p:tgtEl>
                                          <p:spTgt spid="22"/>
                                        </p:tgtEl>
                                        <p:attrNameLst>
                                          <p:attrName>ppt_h</p:attrName>
                                        </p:attrNameLst>
                                      </p:cBhvr>
                                      <p:tavLst>
                                        <p:tav tm="0">
                                          <p:val>
                                            <p:fltVal val="0"/>
                                          </p:val>
                                        </p:tav>
                                        <p:tav tm="100000">
                                          <p:val>
                                            <p:strVal val="#ppt_h"/>
                                          </p:val>
                                        </p:tav>
                                      </p:tavLst>
                                    </p:anim>
                                    <p:animEffect transition="in" filter="fade">
                                      <p:cBhvr>
                                        <p:cTn id="22" dur="1000"/>
                                        <p:tgtEl>
                                          <p:spTgt spid="22"/>
                                        </p:tgtEl>
                                      </p:cBhvr>
                                    </p:animEffect>
                                  </p:childTnLst>
                                </p:cTn>
                              </p:par>
                              <p:par>
                                <p:cTn id="23" presetID="10" presetClass="entr" presetSubtype="0" fill="hold" grpId="0" nodeType="withEffect">
                                  <p:stCondLst>
                                    <p:cond delay="80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fade">
                                      <p:cBhvr>
                                        <p:cTn id="25" dur="500"/>
                                        <p:tgtEl>
                                          <p:spTgt spid="18">
                                            <p:txEl>
                                              <p:pRg st="0" end="0"/>
                                            </p:txEl>
                                          </p:spTgt>
                                        </p:tgtEl>
                                      </p:cBhvr>
                                    </p:animEffect>
                                  </p:childTnLst>
                                </p:cTn>
                              </p:par>
                              <p:par>
                                <p:cTn id="26" presetID="42" presetClass="entr" presetSubtype="0" fill="hold" grpId="0" nodeType="withEffect">
                                  <p:stCondLst>
                                    <p:cond delay="200"/>
                                  </p:stCondLst>
                                  <p:childTnLst>
                                    <p:set>
                                      <p:cBhvr>
                                        <p:cTn id="27" dur="1" fill="hold">
                                          <p:stCondLst>
                                            <p:cond delay="0"/>
                                          </p:stCondLst>
                                        </p:cTn>
                                        <p:tgtEl>
                                          <p:spTgt spid="19">
                                            <p:txEl>
                                              <p:pRg st="0" end="0"/>
                                            </p:txEl>
                                          </p:spTgt>
                                        </p:tgtEl>
                                        <p:attrNameLst>
                                          <p:attrName>style.visibility</p:attrName>
                                        </p:attrNameLst>
                                      </p:cBhvr>
                                      <p:to>
                                        <p:strVal val="visible"/>
                                      </p:to>
                                    </p:set>
                                    <p:animEffect transition="in" filter="fade">
                                      <p:cBhvr>
                                        <p:cTn id="28" dur="400"/>
                                        <p:tgtEl>
                                          <p:spTgt spid="19">
                                            <p:txEl>
                                              <p:pRg st="0" end="0"/>
                                            </p:txEl>
                                          </p:spTgt>
                                        </p:tgtEl>
                                      </p:cBhvr>
                                    </p:animEffect>
                                    <p:anim calcmode="lin" valueType="num">
                                      <p:cBhvr>
                                        <p:cTn id="29" dur="4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30" dur="4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42" presetClass="entr" presetSubtype="0"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Effect transition="in" filter="fade">
                      <p:cBhvr>
                        <p:cTn dur="400"/>
                        <p:tgtEl>
                          <p:spTgt spid="19"/>
                        </p:tgtEl>
                      </p:cBhvr>
                    </p:animEffect>
                    <p:anim calcmode="lin" valueType="num">
                      <p:cBhvr>
                        <p:cTn dur="400" fill="hold"/>
                        <p:tgtEl>
                          <p:spTgt spid="19"/>
                        </p:tgtEl>
                        <p:attrNameLst>
                          <p:attrName>ppt_x</p:attrName>
                        </p:attrNameLst>
                      </p:cBhvr>
                      <p:tavLst>
                        <p:tav tm="0">
                          <p:val>
                            <p:strVal val="#ppt_x"/>
                          </p:val>
                        </p:tav>
                        <p:tav tm="100000">
                          <p:val>
                            <p:strVal val="#ppt_x"/>
                          </p:val>
                        </p:tav>
                      </p:tavLst>
                    </p:anim>
                    <p:anim calcmode="lin" valueType="num">
                      <p:cBhvr>
                        <p:cTn dur="400" fill="hold"/>
                        <p:tgtEl>
                          <p:spTgt spid="1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589FF022-5779-4BCC-969A-8A52D6A98B3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8DEA25E-FFA1-41E4-B9AD-46249F03CE6B}"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images with caption">
    <p:spTree>
      <p:nvGrpSpPr>
        <p:cNvPr id="1" name=""/>
        <p:cNvGrpSpPr/>
        <p:nvPr/>
      </p:nvGrpSpPr>
      <p:grpSpPr>
        <a:xfrm>
          <a:off x="0" y="0"/>
          <a:ext cx="0" cy="0"/>
          <a:chOff x="0" y="0"/>
          <a:chExt cx="0" cy="0"/>
        </a:xfrm>
      </p:grpSpPr>
      <p:sp>
        <p:nvSpPr>
          <p:cNvPr id="22" name="Picture Placeholder 2"/>
          <p:cNvSpPr>
            <a:spLocks noGrp="1"/>
          </p:cNvSpPr>
          <p:nvPr>
            <p:ph type="pic" sz="quarter" idx="48"/>
          </p:nvPr>
        </p:nvSpPr>
        <p:spPr>
          <a:xfrm>
            <a:off x="452438" y="1104905"/>
            <a:ext cx="3903662" cy="2585375"/>
          </a:xfrm>
          <a:custGeom>
            <a:avLst/>
            <a:gdLst/>
            <a:ahLst/>
            <a:cxnLst/>
            <a:rect l="l" t="t" r="r" b="b"/>
            <a:pathLst>
              <a:path w="3903662" h="2872639">
                <a:moveTo>
                  <a:pt x="522813" y="0"/>
                </a:moveTo>
                <a:lnTo>
                  <a:pt x="3380849" y="0"/>
                </a:lnTo>
                <a:cubicBezTo>
                  <a:pt x="3669591" y="0"/>
                  <a:pt x="3903662" y="234071"/>
                  <a:pt x="3903662" y="522813"/>
                </a:cubicBezTo>
                <a:lnTo>
                  <a:pt x="3903662" y="2872639"/>
                </a:lnTo>
                <a:lnTo>
                  <a:pt x="0" y="2872639"/>
                </a:lnTo>
                <a:lnTo>
                  <a:pt x="0" y="522813"/>
                </a:lnTo>
                <a:cubicBezTo>
                  <a:pt x="0" y="234071"/>
                  <a:pt x="234071" y="0"/>
                  <a:pt x="522813"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17" name="Rounded Rectangle 16"/>
          <p:cNvSpPr/>
          <p:nvPr userDrawn="1"/>
        </p:nvSpPr>
        <p:spPr>
          <a:xfrm>
            <a:off x="452438" y="3690278"/>
            <a:ext cx="3903662" cy="982980"/>
          </a:xfrm>
          <a:custGeom>
            <a:avLst/>
            <a:gdLst/>
            <a:ahLst/>
            <a:cxnLst/>
            <a:rect l="l" t="t" r="r" b="b"/>
            <a:pathLst>
              <a:path w="3903662" h="1092200">
                <a:moveTo>
                  <a:pt x="0" y="0"/>
                </a:moveTo>
                <a:lnTo>
                  <a:pt x="3903662" y="0"/>
                </a:lnTo>
                <a:lnTo>
                  <a:pt x="3903662" y="595030"/>
                </a:lnTo>
                <a:cubicBezTo>
                  <a:pt x="3903662" y="869609"/>
                  <a:pt x="3681071" y="1092200"/>
                  <a:pt x="3406492" y="1092200"/>
                </a:cubicBezTo>
                <a:lnTo>
                  <a:pt x="497170" y="1092200"/>
                </a:lnTo>
                <a:cubicBezTo>
                  <a:pt x="222591" y="1092200"/>
                  <a:pt x="0" y="869609"/>
                  <a:pt x="0" y="595030"/>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6"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grpSp>
        <p:nvGrpSpPr>
          <p:cNvPr id="12" name="Group 11"/>
          <p:cNvGrpSpPr/>
          <p:nvPr userDrawn="1"/>
        </p:nvGrpSpPr>
        <p:grpSpPr>
          <a:xfrm>
            <a:off x="75982" y="289155"/>
            <a:ext cx="287999" cy="256629"/>
            <a:chOff x="5270500" y="1460500"/>
            <a:chExt cx="1701800" cy="2705100"/>
          </a:xfrm>
        </p:grpSpPr>
        <p:sp>
          <p:nvSpPr>
            <p:cNvPr id="13" name="Rounded Rectangle 1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ounded Rectangle 14"/>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8" name="Text Placeholder 7"/>
          <p:cNvSpPr>
            <a:spLocks noGrp="1"/>
          </p:cNvSpPr>
          <p:nvPr>
            <p:ph type="body" sz="quarter" idx="65" hasCustomPrompt="1"/>
          </p:nvPr>
        </p:nvSpPr>
        <p:spPr>
          <a:xfrm>
            <a:off x="711200" y="3855163"/>
            <a:ext cx="3467100" cy="194399"/>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29" name="Text Placeholder 2"/>
          <p:cNvSpPr>
            <a:spLocks noGrp="1"/>
          </p:cNvSpPr>
          <p:nvPr>
            <p:ph type="body" sz="quarter" idx="64" hasCustomPrompt="1"/>
          </p:nvPr>
        </p:nvSpPr>
        <p:spPr>
          <a:xfrm>
            <a:off x="711200" y="4076248"/>
            <a:ext cx="3467100" cy="459850"/>
          </a:xfrm>
          <a:prstGeom prst="rect">
            <a:avLst/>
          </a:prstGeom>
        </p:spPr>
        <p:txBody>
          <a:bodyPr vert="horz" lIns="0" tIns="0" rIns="0" bIns="0"/>
          <a:lstStyle>
            <a:lvl1pPr marL="0" indent="0" algn="just">
              <a:lnSpc>
                <a:spcPct val="130000"/>
              </a:lnSpc>
              <a:buNone/>
              <a:defRPr sz="81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46" name="Picture Placeholder 2"/>
          <p:cNvSpPr>
            <a:spLocks noGrp="1"/>
          </p:cNvSpPr>
          <p:nvPr>
            <p:ph type="pic" sz="quarter" idx="66"/>
          </p:nvPr>
        </p:nvSpPr>
        <p:spPr>
          <a:xfrm>
            <a:off x="4778376" y="1104905"/>
            <a:ext cx="3903662" cy="2585375"/>
          </a:xfrm>
          <a:custGeom>
            <a:avLst/>
            <a:gdLst/>
            <a:ahLst/>
            <a:cxnLst/>
            <a:rect l="l" t="t" r="r" b="b"/>
            <a:pathLst>
              <a:path w="3903662" h="2872639">
                <a:moveTo>
                  <a:pt x="522813" y="0"/>
                </a:moveTo>
                <a:lnTo>
                  <a:pt x="3380849" y="0"/>
                </a:lnTo>
                <a:cubicBezTo>
                  <a:pt x="3669591" y="0"/>
                  <a:pt x="3903662" y="234071"/>
                  <a:pt x="3903662" y="522813"/>
                </a:cubicBezTo>
                <a:lnTo>
                  <a:pt x="3903662" y="2872639"/>
                </a:lnTo>
                <a:lnTo>
                  <a:pt x="0" y="2872639"/>
                </a:lnTo>
                <a:lnTo>
                  <a:pt x="0" y="522813"/>
                </a:lnTo>
                <a:cubicBezTo>
                  <a:pt x="0" y="234071"/>
                  <a:pt x="234071" y="0"/>
                  <a:pt x="522813"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47" name="Rounded Rectangle 16"/>
          <p:cNvSpPr/>
          <p:nvPr userDrawn="1"/>
        </p:nvSpPr>
        <p:spPr>
          <a:xfrm>
            <a:off x="4778376" y="3690278"/>
            <a:ext cx="3903662" cy="982980"/>
          </a:xfrm>
          <a:custGeom>
            <a:avLst/>
            <a:gdLst/>
            <a:ahLst/>
            <a:cxnLst/>
            <a:rect l="l" t="t" r="r" b="b"/>
            <a:pathLst>
              <a:path w="3903662" h="1092200">
                <a:moveTo>
                  <a:pt x="0" y="0"/>
                </a:moveTo>
                <a:lnTo>
                  <a:pt x="3903662" y="0"/>
                </a:lnTo>
                <a:lnTo>
                  <a:pt x="3903662" y="595030"/>
                </a:lnTo>
                <a:cubicBezTo>
                  <a:pt x="3903662" y="869609"/>
                  <a:pt x="3681071" y="1092200"/>
                  <a:pt x="3406492" y="1092200"/>
                </a:cubicBezTo>
                <a:lnTo>
                  <a:pt x="497170" y="1092200"/>
                </a:lnTo>
                <a:cubicBezTo>
                  <a:pt x="222591" y="1092200"/>
                  <a:pt x="0" y="869609"/>
                  <a:pt x="0" y="595030"/>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Text Placeholder 7"/>
          <p:cNvSpPr>
            <a:spLocks noGrp="1"/>
          </p:cNvSpPr>
          <p:nvPr>
            <p:ph type="body" sz="quarter" idx="67" hasCustomPrompt="1"/>
          </p:nvPr>
        </p:nvSpPr>
        <p:spPr>
          <a:xfrm>
            <a:off x="5037138" y="3855163"/>
            <a:ext cx="3467100" cy="194399"/>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49" name="Text Placeholder 2"/>
          <p:cNvSpPr>
            <a:spLocks noGrp="1"/>
          </p:cNvSpPr>
          <p:nvPr>
            <p:ph type="body" sz="quarter" idx="68" hasCustomPrompt="1"/>
          </p:nvPr>
        </p:nvSpPr>
        <p:spPr>
          <a:xfrm>
            <a:off x="5037138" y="4076248"/>
            <a:ext cx="3467100" cy="459850"/>
          </a:xfrm>
          <a:prstGeom prst="rect">
            <a:avLst/>
          </a:prstGeom>
        </p:spPr>
        <p:txBody>
          <a:bodyPr vert="horz" lIns="0" tIns="0" rIns="0" bIns="0"/>
          <a:lstStyle>
            <a:lvl1pPr marL="0" indent="0" algn="just">
              <a:lnSpc>
                <a:spcPct val="130000"/>
              </a:lnSpc>
              <a:buNone/>
              <a:defRPr sz="81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22"/>
                                        </p:tgtEl>
                                        <p:attrNameLst>
                                          <p:attrName>style.visibility</p:attrName>
                                        </p:attrNameLst>
                                      </p:cBhvr>
                                      <p:to>
                                        <p:strVal val="visible"/>
                                      </p:to>
                                    </p:set>
                                    <p:anim calcmode="lin" valueType="num">
                                      <p:cBhvr>
                                        <p:cTn id="20" dur="1000" fill="hold"/>
                                        <p:tgtEl>
                                          <p:spTgt spid="22"/>
                                        </p:tgtEl>
                                        <p:attrNameLst>
                                          <p:attrName>ppt_w</p:attrName>
                                        </p:attrNameLst>
                                      </p:cBhvr>
                                      <p:tavLst>
                                        <p:tav tm="0">
                                          <p:val>
                                            <p:fltVal val="0"/>
                                          </p:val>
                                        </p:tav>
                                        <p:tav tm="100000">
                                          <p:val>
                                            <p:strVal val="#ppt_w"/>
                                          </p:val>
                                        </p:tav>
                                      </p:tavLst>
                                    </p:anim>
                                    <p:anim calcmode="lin" valueType="num">
                                      <p:cBhvr>
                                        <p:cTn id="21" dur="1000" fill="hold"/>
                                        <p:tgtEl>
                                          <p:spTgt spid="22"/>
                                        </p:tgtEl>
                                        <p:attrNameLst>
                                          <p:attrName>ppt_h</p:attrName>
                                        </p:attrNameLst>
                                      </p:cBhvr>
                                      <p:tavLst>
                                        <p:tav tm="0">
                                          <p:val>
                                            <p:fltVal val="0"/>
                                          </p:val>
                                        </p:tav>
                                        <p:tav tm="100000">
                                          <p:val>
                                            <p:strVal val="#ppt_h"/>
                                          </p:val>
                                        </p:tav>
                                      </p:tavLst>
                                    </p:anim>
                                    <p:animEffect transition="in" filter="fade">
                                      <p:cBhvr>
                                        <p:cTn id="22" dur="1000"/>
                                        <p:tgtEl>
                                          <p:spTgt spid="22"/>
                                        </p:tgtEl>
                                      </p:cBhvr>
                                    </p:animEffect>
                                  </p:childTnLst>
                                </p:cTn>
                              </p:par>
                            </p:childTnLst>
                          </p:cTn>
                        </p:par>
                        <p:par>
                          <p:cTn id="23" fill="hold">
                            <p:stCondLst>
                              <p:cond delay="500"/>
                            </p:stCondLst>
                            <p:childTnLst>
                              <p:par>
                                <p:cTn id="24" presetID="37"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900" decel="100000" fill="hold"/>
                                        <p:tgtEl>
                                          <p:spTgt spid="17"/>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30" presetID="42" presetClass="entr" presetSubtype="0" fill="hold" grpId="0" nodeType="withEffect">
                                  <p:stCondLst>
                                    <p:cond delay="200"/>
                                  </p:stCondLst>
                                  <p:childTnLst>
                                    <p:set>
                                      <p:cBhvr>
                                        <p:cTn id="31" dur="1" fill="hold">
                                          <p:stCondLst>
                                            <p:cond delay="0"/>
                                          </p:stCondLst>
                                        </p:cTn>
                                        <p:tgtEl>
                                          <p:spTgt spid="28">
                                            <p:txEl>
                                              <p:pRg st="0" end="0"/>
                                            </p:txEl>
                                          </p:spTgt>
                                        </p:tgtEl>
                                        <p:attrNameLst>
                                          <p:attrName>style.visibility</p:attrName>
                                        </p:attrNameLst>
                                      </p:cBhvr>
                                      <p:to>
                                        <p:strVal val="visible"/>
                                      </p:to>
                                    </p:set>
                                    <p:animEffect transition="in" filter="fade">
                                      <p:cBhvr>
                                        <p:cTn id="32" dur="500"/>
                                        <p:tgtEl>
                                          <p:spTgt spid="28">
                                            <p:txEl>
                                              <p:pRg st="0" end="0"/>
                                            </p:txEl>
                                          </p:spTgt>
                                        </p:tgtEl>
                                      </p:cBhvr>
                                    </p:animEffect>
                                    <p:anim calcmode="lin" valueType="num">
                                      <p:cBhvr>
                                        <p:cTn id="33"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28">
                                            <p:txEl>
                                              <p:pRg st="0" end="0"/>
                                            </p:txEl>
                                          </p:spTgt>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800"/>
                                  </p:stCondLst>
                                  <p:childTnLst>
                                    <p:set>
                                      <p:cBhvr>
                                        <p:cTn id="36" dur="1" fill="hold">
                                          <p:stCondLst>
                                            <p:cond delay="0"/>
                                          </p:stCondLst>
                                        </p:cTn>
                                        <p:tgtEl>
                                          <p:spTgt spid="29">
                                            <p:txEl>
                                              <p:pRg st="0" end="0"/>
                                            </p:txEl>
                                          </p:spTgt>
                                        </p:tgtEl>
                                        <p:attrNameLst>
                                          <p:attrName>style.visibility</p:attrName>
                                        </p:attrNameLst>
                                      </p:cBhvr>
                                      <p:to>
                                        <p:strVal val="visible"/>
                                      </p:to>
                                    </p:set>
                                    <p:animEffect transition="in" filter="fade">
                                      <p:cBhvr>
                                        <p:cTn id="37" dur="500"/>
                                        <p:tgtEl>
                                          <p:spTgt spid="29">
                                            <p:txEl>
                                              <p:pRg st="0" end="0"/>
                                            </p:txEl>
                                          </p:spTgt>
                                        </p:tgtEl>
                                      </p:cBhvr>
                                    </p:animEffect>
                                  </p:childTnLst>
                                </p:cTn>
                              </p:par>
                              <p:par>
                                <p:cTn id="38" presetID="53" presetClass="entr" presetSubtype="16" fill="hold" grpId="0" nodeType="withEffect" nodePh="1">
                                  <p:stCondLst>
                                    <p:cond delay="800"/>
                                  </p:stCondLst>
                                  <p:endCondLst>
                                    <p:cond evt="begin" delay="0">
                                      <p:tn val="38"/>
                                    </p:cond>
                                  </p:endCondLst>
                                  <p:childTnLst>
                                    <p:set>
                                      <p:cBhvr>
                                        <p:cTn id="39" dur="1" fill="hold">
                                          <p:stCondLst>
                                            <p:cond delay="0"/>
                                          </p:stCondLst>
                                        </p:cTn>
                                        <p:tgtEl>
                                          <p:spTgt spid="46"/>
                                        </p:tgtEl>
                                        <p:attrNameLst>
                                          <p:attrName>style.visibility</p:attrName>
                                        </p:attrNameLst>
                                      </p:cBhvr>
                                      <p:to>
                                        <p:strVal val="visible"/>
                                      </p:to>
                                    </p:set>
                                    <p:anim calcmode="lin" valueType="num">
                                      <p:cBhvr>
                                        <p:cTn id="40" dur="1000" fill="hold"/>
                                        <p:tgtEl>
                                          <p:spTgt spid="46"/>
                                        </p:tgtEl>
                                        <p:attrNameLst>
                                          <p:attrName>ppt_w</p:attrName>
                                        </p:attrNameLst>
                                      </p:cBhvr>
                                      <p:tavLst>
                                        <p:tav tm="0">
                                          <p:val>
                                            <p:fltVal val="0"/>
                                          </p:val>
                                        </p:tav>
                                        <p:tav tm="100000">
                                          <p:val>
                                            <p:strVal val="#ppt_w"/>
                                          </p:val>
                                        </p:tav>
                                      </p:tavLst>
                                    </p:anim>
                                    <p:anim calcmode="lin" valueType="num">
                                      <p:cBhvr>
                                        <p:cTn id="41" dur="1000" fill="hold"/>
                                        <p:tgtEl>
                                          <p:spTgt spid="46"/>
                                        </p:tgtEl>
                                        <p:attrNameLst>
                                          <p:attrName>ppt_h</p:attrName>
                                        </p:attrNameLst>
                                      </p:cBhvr>
                                      <p:tavLst>
                                        <p:tav tm="0">
                                          <p:val>
                                            <p:fltVal val="0"/>
                                          </p:val>
                                        </p:tav>
                                        <p:tav tm="100000">
                                          <p:val>
                                            <p:strVal val="#ppt_h"/>
                                          </p:val>
                                        </p:tav>
                                      </p:tavLst>
                                    </p:anim>
                                    <p:animEffect transition="in" filter="fade">
                                      <p:cBhvr>
                                        <p:cTn id="42" dur="1000"/>
                                        <p:tgtEl>
                                          <p:spTgt spid="46"/>
                                        </p:tgtEl>
                                      </p:cBhvr>
                                    </p:animEffect>
                                  </p:childTnLst>
                                </p:cTn>
                              </p:par>
                            </p:childTnLst>
                          </p:cTn>
                        </p:par>
                        <p:par>
                          <p:cTn id="43" fill="hold">
                            <p:stCondLst>
                              <p:cond delay="1500"/>
                            </p:stCondLst>
                            <p:childTnLst>
                              <p:par>
                                <p:cTn id="44" presetID="37" presetClass="entr" presetSubtype="0"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900" decel="100000" fill="hold"/>
                                        <p:tgtEl>
                                          <p:spTgt spid="47"/>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0" presetID="42" presetClass="entr" presetSubtype="0" fill="hold" grpId="0" nodeType="withEffect">
                                  <p:stCondLst>
                                    <p:cond delay="200"/>
                                  </p:stCondLst>
                                  <p:childTnLst>
                                    <p:set>
                                      <p:cBhvr>
                                        <p:cTn id="51" dur="1" fill="hold">
                                          <p:stCondLst>
                                            <p:cond delay="0"/>
                                          </p:stCondLst>
                                        </p:cTn>
                                        <p:tgtEl>
                                          <p:spTgt spid="48">
                                            <p:txEl>
                                              <p:pRg st="0" end="0"/>
                                            </p:txEl>
                                          </p:spTgt>
                                        </p:tgtEl>
                                        <p:attrNameLst>
                                          <p:attrName>style.visibility</p:attrName>
                                        </p:attrNameLst>
                                      </p:cBhvr>
                                      <p:to>
                                        <p:strVal val="visible"/>
                                      </p:to>
                                    </p:set>
                                    <p:animEffect transition="in" filter="fade">
                                      <p:cBhvr>
                                        <p:cTn id="52" dur="500"/>
                                        <p:tgtEl>
                                          <p:spTgt spid="48">
                                            <p:txEl>
                                              <p:pRg st="0" end="0"/>
                                            </p:txEl>
                                          </p:spTgt>
                                        </p:tgtEl>
                                      </p:cBhvr>
                                    </p:animEffect>
                                    <p:anim calcmode="lin" valueType="num">
                                      <p:cBhvr>
                                        <p:cTn id="53"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54" dur="500" fill="hold"/>
                                        <p:tgtEl>
                                          <p:spTgt spid="48">
                                            <p:txEl>
                                              <p:pRg st="0" end="0"/>
                                            </p:txEl>
                                          </p:spTgt>
                                        </p:tgtEl>
                                        <p:attrNameLst>
                                          <p:attrName>ppt_y</p:attrName>
                                        </p:attrNameLst>
                                      </p:cBhvr>
                                      <p:tavLst>
                                        <p:tav tm="0">
                                          <p:val>
                                            <p:strVal val="#ppt_y+.1"/>
                                          </p:val>
                                        </p:tav>
                                        <p:tav tm="100000">
                                          <p:val>
                                            <p:strVal val="#ppt_y"/>
                                          </p:val>
                                        </p:tav>
                                      </p:tavLst>
                                    </p:anim>
                                  </p:childTnLst>
                                </p:cTn>
                              </p:par>
                              <p:par>
                                <p:cTn id="55" presetID="10" presetClass="entr" presetSubtype="0" fill="hold" grpId="0" nodeType="withEffect">
                                  <p:stCondLst>
                                    <p:cond delay="800"/>
                                  </p:stCondLst>
                                  <p:childTnLst>
                                    <p:set>
                                      <p:cBhvr>
                                        <p:cTn id="56" dur="1" fill="hold">
                                          <p:stCondLst>
                                            <p:cond delay="0"/>
                                          </p:stCondLst>
                                        </p:cTn>
                                        <p:tgtEl>
                                          <p:spTgt spid="49">
                                            <p:txEl>
                                              <p:pRg st="0" end="0"/>
                                            </p:txEl>
                                          </p:spTgt>
                                        </p:tgtEl>
                                        <p:attrNameLst>
                                          <p:attrName>style.visibility</p:attrName>
                                        </p:attrNameLst>
                                      </p:cBhvr>
                                      <p:to>
                                        <p:strVal val="visible"/>
                                      </p:to>
                                    </p:set>
                                    <p:animEffect transition="in" filter="fade">
                                      <p:cBhvr>
                                        <p:cTn id="57"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17" grpId="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28" grpId="0" build="p">
        <p:tmplLst>
          <p:tmpl lvl="1">
            <p:tnLst>
              <p:par>
                <p:cTn presetID="42" presetClass="entr" presetSubtype="0"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anim calcmode="lin" valueType="num">
                      <p:cBhvr>
                        <p:cTn dur="500" fill="hold"/>
                        <p:tgtEl>
                          <p:spTgt spid="28"/>
                        </p:tgtEl>
                        <p:attrNameLst>
                          <p:attrName>ppt_x</p:attrName>
                        </p:attrNameLst>
                      </p:cBhvr>
                      <p:tavLst>
                        <p:tav tm="0">
                          <p:val>
                            <p:strVal val="#ppt_x"/>
                          </p:val>
                        </p:tav>
                        <p:tav tm="100000">
                          <p:val>
                            <p:strVal val="#ppt_x"/>
                          </p:val>
                        </p:tav>
                      </p:tavLst>
                    </p:anim>
                    <p:anim calcmode="lin" valueType="num">
                      <p:cBhvr>
                        <p:cTn dur="5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10" presetClass="entr" presetSubtype="0" fill="hold" nodeType="withEffect">
                  <p:stCondLst>
                    <p:cond delay="8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46" grpId="0"/>
      <p:bldP spid="47" grpId="0" animBg="1"/>
      <p:bldP spid="48" grpId="0" build="p">
        <p:tmplLst>
          <p:tmpl lvl="1">
            <p:tnLst>
              <p:par>
                <p:cTn presetID="42" presetClass="entr" presetSubtype="0" fill="hold" nodeType="withEffect">
                  <p:stCondLst>
                    <p:cond delay="20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anim calcmode="lin" valueType="num">
                      <p:cBhvr>
                        <p:cTn dur="500" fill="hold"/>
                        <p:tgtEl>
                          <p:spTgt spid="48"/>
                        </p:tgtEl>
                        <p:attrNameLst>
                          <p:attrName>ppt_x</p:attrName>
                        </p:attrNameLst>
                      </p:cBhvr>
                      <p:tavLst>
                        <p:tav tm="0">
                          <p:val>
                            <p:strVal val="#ppt_x"/>
                          </p:val>
                        </p:tav>
                        <p:tav tm="100000">
                          <p:val>
                            <p:strVal val="#ppt_x"/>
                          </p:val>
                        </p:tav>
                      </p:tavLst>
                    </p:anim>
                    <p:anim calcmode="lin" valueType="num">
                      <p:cBhvr>
                        <p:cTn dur="500" fill="hold"/>
                        <p:tgtEl>
                          <p:spTgt spid="48"/>
                        </p:tgtEl>
                        <p:attrNameLst>
                          <p:attrName>ppt_y</p:attrName>
                        </p:attrNameLst>
                      </p:cBhvr>
                      <p:tavLst>
                        <p:tav tm="0">
                          <p:val>
                            <p:strVal val="#ppt_y+.1"/>
                          </p:val>
                        </p:tav>
                        <p:tav tm="100000">
                          <p:val>
                            <p:strVal val="#ppt_y"/>
                          </p:val>
                        </p:tav>
                      </p:tavLst>
                    </p:anim>
                  </p:childTnLst>
                </p:cTn>
              </p:par>
            </p:tnLst>
          </p:tmpl>
        </p:tmplLst>
      </p:bldP>
      <p:bldP spid="49" grpId="0" build="p">
        <p:tmplLst>
          <p:tmpl lvl="1">
            <p:tnLst>
              <p:par>
                <p:cTn presetID="10" presetClass="entr" presetSubtype="0" fill="hold" nodeType="withEffect">
                  <p:stCondLst>
                    <p:cond delay="80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images with result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6"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76" name="Text Placeholder 2"/>
          <p:cNvSpPr>
            <a:spLocks noGrp="1"/>
          </p:cNvSpPr>
          <p:nvPr>
            <p:ph type="body" sz="quarter" idx="64" hasCustomPrompt="1"/>
          </p:nvPr>
        </p:nvSpPr>
        <p:spPr>
          <a:xfrm>
            <a:off x="452438" y="3601883"/>
            <a:ext cx="2445202" cy="631045"/>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grpSp>
        <p:nvGrpSpPr>
          <p:cNvPr id="22" name="Group 21"/>
          <p:cNvGrpSpPr/>
          <p:nvPr userDrawn="1"/>
        </p:nvGrpSpPr>
        <p:grpSpPr>
          <a:xfrm>
            <a:off x="75982" y="289155"/>
            <a:ext cx="287999" cy="256629"/>
            <a:chOff x="5270500" y="1460500"/>
            <a:chExt cx="1701800" cy="2705100"/>
          </a:xfrm>
        </p:grpSpPr>
        <p:sp>
          <p:nvSpPr>
            <p:cNvPr id="23" name="Rounded Rectangle 2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ounded Rectangle 2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7" name="Picture Placeholder 2"/>
          <p:cNvSpPr>
            <a:spLocks noGrp="1"/>
          </p:cNvSpPr>
          <p:nvPr>
            <p:ph type="pic" sz="quarter" idx="48"/>
          </p:nvPr>
        </p:nvSpPr>
        <p:spPr>
          <a:xfrm>
            <a:off x="452438" y="1184914"/>
            <a:ext cx="2445202" cy="1581148"/>
          </a:xfrm>
          <a:custGeom>
            <a:avLst/>
            <a:gdLst/>
            <a:ahLst/>
            <a:cxnLst/>
            <a:rect l="l" t="t" r="r" b="b"/>
            <a:pathLst>
              <a:path w="2445202" h="1756831">
                <a:moveTo>
                  <a:pt x="327483" y="0"/>
                </a:moveTo>
                <a:lnTo>
                  <a:pt x="2117719" y="0"/>
                </a:lnTo>
                <a:cubicBezTo>
                  <a:pt x="2298583" y="0"/>
                  <a:pt x="2445202" y="146619"/>
                  <a:pt x="2445202" y="327483"/>
                </a:cubicBezTo>
                <a:lnTo>
                  <a:pt x="2445202" y="1756831"/>
                </a:lnTo>
                <a:lnTo>
                  <a:pt x="0" y="1756831"/>
                </a:lnTo>
                <a:lnTo>
                  <a:pt x="0" y="327483"/>
                </a:lnTo>
                <a:cubicBezTo>
                  <a:pt x="0" y="146619"/>
                  <a:pt x="146619" y="0"/>
                  <a:pt x="327483"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29" name="Rounded Rectangle 28"/>
          <p:cNvSpPr/>
          <p:nvPr userDrawn="1"/>
        </p:nvSpPr>
        <p:spPr>
          <a:xfrm>
            <a:off x="452438" y="2777492"/>
            <a:ext cx="2445202" cy="582928"/>
          </a:xfrm>
          <a:custGeom>
            <a:avLst/>
            <a:gdLst/>
            <a:ahLst/>
            <a:cxnLst/>
            <a:rect l="l" t="t" r="r" b="b"/>
            <a:pathLst>
              <a:path w="2445202" h="647698">
                <a:moveTo>
                  <a:pt x="0" y="0"/>
                </a:moveTo>
                <a:lnTo>
                  <a:pt x="2445202" y="0"/>
                </a:lnTo>
                <a:lnTo>
                  <a:pt x="2445202" y="289024"/>
                </a:lnTo>
                <a:cubicBezTo>
                  <a:pt x="2445202" y="487114"/>
                  <a:pt x="2284618" y="647698"/>
                  <a:pt x="2086528" y="647698"/>
                </a:cubicBezTo>
                <a:lnTo>
                  <a:pt x="358674" y="647698"/>
                </a:lnTo>
                <a:cubicBezTo>
                  <a:pt x="160584" y="647698"/>
                  <a:pt x="0" y="487114"/>
                  <a:pt x="0" y="289024"/>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Text Placeholder 7"/>
          <p:cNvSpPr>
            <a:spLocks noGrp="1"/>
          </p:cNvSpPr>
          <p:nvPr>
            <p:ph type="body" sz="quarter" idx="39" hasCustomPrompt="1"/>
          </p:nvPr>
        </p:nvSpPr>
        <p:spPr>
          <a:xfrm>
            <a:off x="651404" y="2846073"/>
            <a:ext cx="486306" cy="420511"/>
          </a:xfrm>
          <a:prstGeom prst="rect">
            <a:avLst/>
          </a:prstGeom>
        </p:spPr>
        <p:txBody>
          <a:bodyPr vert="horz" lIns="0" tIns="103884" rIns="0" bIns="103884" anchor="b"/>
          <a:lstStyle>
            <a:lvl1pPr marL="0" indent="0" algn="l">
              <a:lnSpc>
                <a:spcPct val="100000"/>
              </a:lnSpc>
              <a:spcBef>
                <a:spcPts val="0"/>
              </a:spcBef>
              <a:buNone/>
              <a:defRPr sz="2250" b="0">
                <a:solidFill>
                  <a:schemeClr val="bg1"/>
                </a:solidFill>
                <a:latin typeface="FontAwesome"/>
                <a:cs typeface="FontAwesome"/>
              </a:defRPr>
            </a:lvl1pPr>
          </a:lstStyle>
          <a:p>
            <a:pPr lvl="0"/>
            <a:r>
              <a:rPr lang="es-ES_tradnl" dirty="0" err="1" smtClean="0"/>
              <a:t>ico</a:t>
            </a:r>
            <a:endParaRPr lang="es-ES_tradnl" dirty="0" smtClean="0"/>
          </a:p>
        </p:txBody>
      </p:sp>
      <p:sp>
        <p:nvSpPr>
          <p:cNvPr id="77" name="Text Placeholder 7"/>
          <p:cNvSpPr>
            <a:spLocks noGrp="1"/>
          </p:cNvSpPr>
          <p:nvPr>
            <p:ph type="body" sz="quarter" idx="18" hasCustomPrompt="1"/>
          </p:nvPr>
        </p:nvSpPr>
        <p:spPr>
          <a:xfrm>
            <a:off x="1175811" y="2833760"/>
            <a:ext cx="1694390" cy="259035"/>
          </a:xfrm>
          <a:prstGeom prst="rect">
            <a:avLst/>
          </a:prstGeom>
        </p:spPr>
        <p:txBody>
          <a:bodyPr vert="horz" lIns="0" tIns="40504" rIns="0" bIns="40504" anchor="ctr"/>
          <a:lstStyle>
            <a:lvl1pPr marL="0" indent="0" algn="l">
              <a:lnSpc>
                <a:spcPct val="100000"/>
              </a:lnSpc>
              <a:spcBef>
                <a:spcPts val="0"/>
              </a:spcBef>
              <a:buNone/>
              <a:defRPr sz="1800" b="1" baseline="0">
                <a:solidFill>
                  <a:schemeClr val="bg1"/>
                </a:solidFill>
                <a:latin typeface="Lato Light"/>
                <a:cs typeface="Lato Light"/>
              </a:defRPr>
            </a:lvl1pPr>
          </a:lstStyle>
          <a:p>
            <a:pPr lvl="0"/>
            <a:r>
              <a:rPr lang="es-ES_tradnl" dirty="0" smtClean="0"/>
              <a:t>RESULT 1</a:t>
            </a:r>
            <a:endParaRPr lang="es-ES_tradnl" dirty="0" smtClean="0"/>
          </a:p>
        </p:txBody>
      </p:sp>
      <p:sp>
        <p:nvSpPr>
          <p:cNvPr id="78" name="Text Placeholder 7"/>
          <p:cNvSpPr>
            <a:spLocks noGrp="1"/>
          </p:cNvSpPr>
          <p:nvPr>
            <p:ph type="body" sz="quarter" idx="65" hasCustomPrompt="1"/>
          </p:nvPr>
        </p:nvSpPr>
        <p:spPr>
          <a:xfrm>
            <a:off x="1175811" y="3114853"/>
            <a:ext cx="1694390"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2">
                    <a:lumMod val="50000"/>
                  </a:schemeClr>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31" name="Text Placeholder 2"/>
          <p:cNvSpPr>
            <a:spLocks noGrp="1"/>
          </p:cNvSpPr>
          <p:nvPr>
            <p:ph type="body" sz="quarter" idx="66" hasCustomPrompt="1"/>
          </p:nvPr>
        </p:nvSpPr>
        <p:spPr>
          <a:xfrm>
            <a:off x="3259138" y="3601883"/>
            <a:ext cx="2445202" cy="631045"/>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32" name="Picture Placeholder 2"/>
          <p:cNvSpPr>
            <a:spLocks noGrp="1"/>
          </p:cNvSpPr>
          <p:nvPr>
            <p:ph type="pic" sz="quarter" idx="67"/>
          </p:nvPr>
        </p:nvSpPr>
        <p:spPr>
          <a:xfrm>
            <a:off x="3259138" y="1184914"/>
            <a:ext cx="2445202" cy="1581148"/>
          </a:xfrm>
          <a:custGeom>
            <a:avLst/>
            <a:gdLst/>
            <a:ahLst/>
            <a:cxnLst/>
            <a:rect l="l" t="t" r="r" b="b"/>
            <a:pathLst>
              <a:path w="2445202" h="1756831">
                <a:moveTo>
                  <a:pt x="327483" y="0"/>
                </a:moveTo>
                <a:lnTo>
                  <a:pt x="2117719" y="0"/>
                </a:lnTo>
                <a:cubicBezTo>
                  <a:pt x="2298583" y="0"/>
                  <a:pt x="2445202" y="146619"/>
                  <a:pt x="2445202" y="327483"/>
                </a:cubicBezTo>
                <a:lnTo>
                  <a:pt x="2445202" y="1756831"/>
                </a:lnTo>
                <a:lnTo>
                  <a:pt x="0" y="1756831"/>
                </a:lnTo>
                <a:lnTo>
                  <a:pt x="0" y="327483"/>
                </a:lnTo>
                <a:cubicBezTo>
                  <a:pt x="0" y="146619"/>
                  <a:pt x="146619" y="0"/>
                  <a:pt x="327483"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33" name="Rounded Rectangle 28"/>
          <p:cNvSpPr/>
          <p:nvPr userDrawn="1"/>
        </p:nvSpPr>
        <p:spPr>
          <a:xfrm>
            <a:off x="3259138" y="2777492"/>
            <a:ext cx="2445202" cy="582928"/>
          </a:xfrm>
          <a:custGeom>
            <a:avLst/>
            <a:gdLst/>
            <a:ahLst/>
            <a:cxnLst/>
            <a:rect l="l" t="t" r="r" b="b"/>
            <a:pathLst>
              <a:path w="2445202" h="647698">
                <a:moveTo>
                  <a:pt x="0" y="0"/>
                </a:moveTo>
                <a:lnTo>
                  <a:pt x="2445202" y="0"/>
                </a:lnTo>
                <a:lnTo>
                  <a:pt x="2445202" y="289024"/>
                </a:lnTo>
                <a:cubicBezTo>
                  <a:pt x="2445202" y="487114"/>
                  <a:pt x="2284618" y="647698"/>
                  <a:pt x="2086528" y="647698"/>
                </a:cubicBezTo>
                <a:lnTo>
                  <a:pt x="358674" y="647698"/>
                </a:lnTo>
                <a:cubicBezTo>
                  <a:pt x="160584" y="647698"/>
                  <a:pt x="0" y="487114"/>
                  <a:pt x="0" y="289024"/>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 Placeholder 7"/>
          <p:cNvSpPr>
            <a:spLocks noGrp="1"/>
          </p:cNvSpPr>
          <p:nvPr>
            <p:ph type="body" sz="quarter" idx="68" hasCustomPrompt="1"/>
          </p:nvPr>
        </p:nvSpPr>
        <p:spPr>
          <a:xfrm>
            <a:off x="3458104" y="2846073"/>
            <a:ext cx="486306" cy="420511"/>
          </a:xfrm>
          <a:prstGeom prst="rect">
            <a:avLst/>
          </a:prstGeom>
        </p:spPr>
        <p:txBody>
          <a:bodyPr vert="horz" lIns="0" tIns="103884" rIns="0" bIns="103884" anchor="b"/>
          <a:lstStyle>
            <a:lvl1pPr marL="0" indent="0" algn="l">
              <a:lnSpc>
                <a:spcPct val="100000"/>
              </a:lnSpc>
              <a:spcBef>
                <a:spcPts val="0"/>
              </a:spcBef>
              <a:buNone/>
              <a:defRPr sz="2250" b="0">
                <a:solidFill>
                  <a:schemeClr val="bg1"/>
                </a:solidFill>
                <a:latin typeface="FontAwesome"/>
                <a:cs typeface="FontAwesome"/>
              </a:defRPr>
            </a:lvl1pPr>
          </a:lstStyle>
          <a:p>
            <a:pPr lvl="0"/>
            <a:r>
              <a:rPr lang="es-ES_tradnl" dirty="0" err="1" smtClean="0"/>
              <a:t>ico</a:t>
            </a:r>
            <a:endParaRPr lang="es-ES_tradnl" dirty="0" smtClean="0"/>
          </a:p>
        </p:txBody>
      </p:sp>
      <p:sp>
        <p:nvSpPr>
          <p:cNvPr id="35" name="Text Placeholder 7"/>
          <p:cNvSpPr>
            <a:spLocks noGrp="1"/>
          </p:cNvSpPr>
          <p:nvPr>
            <p:ph type="body" sz="quarter" idx="69" hasCustomPrompt="1"/>
          </p:nvPr>
        </p:nvSpPr>
        <p:spPr>
          <a:xfrm>
            <a:off x="3982511" y="2833760"/>
            <a:ext cx="1694390" cy="259035"/>
          </a:xfrm>
          <a:prstGeom prst="rect">
            <a:avLst/>
          </a:prstGeom>
        </p:spPr>
        <p:txBody>
          <a:bodyPr vert="horz" lIns="0" tIns="40504" rIns="0" bIns="40504" anchor="ctr"/>
          <a:lstStyle>
            <a:lvl1pPr marL="0" indent="0" algn="l">
              <a:lnSpc>
                <a:spcPct val="100000"/>
              </a:lnSpc>
              <a:spcBef>
                <a:spcPts val="0"/>
              </a:spcBef>
              <a:buNone/>
              <a:defRPr sz="1800" b="1" baseline="0">
                <a:solidFill>
                  <a:schemeClr val="bg1"/>
                </a:solidFill>
                <a:latin typeface="Lato Light"/>
                <a:cs typeface="Lato Light"/>
              </a:defRPr>
            </a:lvl1pPr>
          </a:lstStyle>
          <a:p>
            <a:pPr lvl="0"/>
            <a:r>
              <a:rPr lang="es-ES_tradnl" dirty="0" smtClean="0"/>
              <a:t>RESULT 1</a:t>
            </a:r>
            <a:endParaRPr lang="es-ES_tradnl" dirty="0" smtClean="0"/>
          </a:p>
        </p:txBody>
      </p:sp>
      <p:sp>
        <p:nvSpPr>
          <p:cNvPr id="36" name="Text Placeholder 7"/>
          <p:cNvSpPr>
            <a:spLocks noGrp="1"/>
          </p:cNvSpPr>
          <p:nvPr>
            <p:ph type="body" sz="quarter" idx="70" hasCustomPrompt="1"/>
          </p:nvPr>
        </p:nvSpPr>
        <p:spPr>
          <a:xfrm>
            <a:off x="3982511" y="3114853"/>
            <a:ext cx="1694390"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lumMod val="50000"/>
                  </a:schemeClr>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37" name="Text Placeholder 2"/>
          <p:cNvSpPr>
            <a:spLocks noGrp="1"/>
          </p:cNvSpPr>
          <p:nvPr>
            <p:ph type="body" sz="quarter" idx="71" hasCustomPrompt="1"/>
          </p:nvPr>
        </p:nvSpPr>
        <p:spPr>
          <a:xfrm>
            <a:off x="6236836" y="3601883"/>
            <a:ext cx="2445202" cy="631045"/>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38" name="Picture Placeholder 2"/>
          <p:cNvSpPr>
            <a:spLocks noGrp="1"/>
          </p:cNvSpPr>
          <p:nvPr>
            <p:ph type="pic" sz="quarter" idx="72"/>
          </p:nvPr>
        </p:nvSpPr>
        <p:spPr>
          <a:xfrm>
            <a:off x="6236836" y="1184914"/>
            <a:ext cx="2445202" cy="1581148"/>
          </a:xfrm>
          <a:custGeom>
            <a:avLst/>
            <a:gdLst/>
            <a:ahLst/>
            <a:cxnLst/>
            <a:rect l="l" t="t" r="r" b="b"/>
            <a:pathLst>
              <a:path w="2445202" h="1756831">
                <a:moveTo>
                  <a:pt x="327483" y="0"/>
                </a:moveTo>
                <a:lnTo>
                  <a:pt x="2117719" y="0"/>
                </a:lnTo>
                <a:cubicBezTo>
                  <a:pt x="2298583" y="0"/>
                  <a:pt x="2445202" y="146619"/>
                  <a:pt x="2445202" y="327483"/>
                </a:cubicBezTo>
                <a:lnTo>
                  <a:pt x="2445202" y="1756831"/>
                </a:lnTo>
                <a:lnTo>
                  <a:pt x="0" y="1756831"/>
                </a:lnTo>
                <a:lnTo>
                  <a:pt x="0" y="327483"/>
                </a:lnTo>
                <a:cubicBezTo>
                  <a:pt x="0" y="146619"/>
                  <a:pt x="146619" y="0"/>
                  <a:pt x="327483"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39" name="Rounded Rectangle 28"/>
          <p:cNvSpPr/>
          <p:nvPr userDrawn="1"/>
        </p:nvSpPr>
        <p:spPr>
          <a:xfrm>
            <a:off x="6236836" y="2777492"/>
            <a:ext cx="2445202" cy="582928"/>
          </a:xfrm>
          <a:custGeom>
            <a:avLst/>
            <a:gdLst/>
            <a:ahLst/>
            <a:cxnLst/>
            <a:rect l="l" t="t" r="r" b="b"/>
            <a:pathLst>
              <a:path w="2445202" h="647698">
                <a:moveTo>
                  <a:pt x="0" y="0"/>
                </a:moveTo>
                <a:lnTo>
                  <a:pt x="2445202" y="0"/>
                </a:lnTo>
                <a:lnTo>
                  <a:pt x="2445202" y="289024"/>
                </a:lnTo>
                <a:cubicBezTo>
                  <a:pt x="2445202" y="487114"/>
                  <a:pt x="2284618" y="647698"/>
                  <a:pt x="2086528" y="647698"/>
                </a:cubicBezTo>
                <a:lnTo>
                  <a:pt x="358674" y="647698"/>
                </a:lnTo>
                <a:cubicBezTo>
                  <a:pt x="160584" y="647698"/>
                  <a:pt x="0" y="487114"/>
                  <a:pt x="0" y="289024"/>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 Placeholder 7"/>
          <p:cNvSpPr>
            <a:spLocks noGrp="1"/>
          </p:cNvSpPr>
          <p:nvPr>
            <p:ph type="body" sz="quarter" idx="73" hasCustomPrompt="1"/>
          </p:nvPr>
        </p:nvSpPr>
        <p:spPr>
          <a:xfrm>
            <a:off x="6435802" y="2846073"/>
            <a:ext cx="486306" cy="420511"/>
          </a:xfrm>
          <a:prstGeom prst="rect">
            <a:avLst/>
          </a:prstGeom>
        </p:spPr>
        <p:txBody>
          <a:bodyPr vert="horz" lIns="0" tIns="103884" rIns="0" bIns="103884" anchor="b"/>
          <a:lstStyle>
            <a:lvl1pPr marL="0" indent="0" algn="l">
              <a:lnSpc>
                <a:spcPct val="100000"/>
              </a:lnSpc>
              <a:spcBef>
                <a:spcPts val="0"/>
              </a:spcBef>
              <a:buNone/>
              <a:defRPr sz="2250" b="0">
                <a:solidFill>
                  <a:schemeClr val="bg1"/>
                </a:solidFill>
                <a:latin typeface="FontAwesome"/>
                <a:cs typeface="FontAwesome"/>
              </a:defRPr>
            </a:lvl1pPr>
          </a:lstStyle>
          <a:p>
            <a:pPr lvl="0"/>
            <a:r>
              <a:rPr lang="es-ES_tradnl" dirty="0" err="1" smtClean="0"/>
              <a:t>ico</a:t>
            </a:r>
            <a:endParaRPr lang="es-ES_tradnl" dirty="0" smtClean="0"/>
          </a:p>
        </p:txBody>
      </p:sp>
      <p:sp>
        <p:nvSpPr>
          <p:cNvPr id="41" name="Text Placeholder 7"/>
          <p:cNvSpPr>
            <a:spLocks noGrp="1"/>
          </p:cNvSpPr>
          <p:nvPr>
            <p:ph type="body" sz="quarter" idx="74" hasCustomPrompt="1"/>
          </p:nvPr>
        </p:nvSpPr>
        <p:spPr>
          <a:xfrm>
            <a:off x="6960209" y="2833760"/>
            <a:ext cx="1694390" cy="259035"/>
          </a:xfrm>
          <a:prstGeom prst="rect">
            <a:avLst/>
          </a:prstGeom>
        </p:spPr>
        <p:txBody>
          <a:bodyPr vert="horz" lIns="0" tIns="40504" rIns="0" bIns="40504" anchor="ctr"/>
          <a:lstStyle>
            <a:lvl1pPr marL="0" indent="0" algn="l">
              <a:lnSpc>
                <a:spcPct val="100000"/>
              </a:lnSpc>
              <a:spcBef>
                <a:spcPts val="0"/>
              </a:spcBef>
              <a:buNone/>
              <a:defRPr sz="1800" b="1" baseline="0">
                <a:solidFill>
                  <a:schemeClr val="bg1"/>
                </a:solidFill>
                <a:latin typeface="Lato Light"/>
                <a:cs typeface="Lato Light"/>
              </a:defRPr>
            </a:lvl1pPr>
          </a:lstStyle>
          <a:p>
            <a:pPr lvl="0"/>
            <a:r>
              <a:rPr lang="es-ES_tradnl" dirty="0" smtClean="0"/>
              <a:t>RESULT 1</a:t>
            </a:r>
            <a:endParaRPr lang="es-ES_tradnl" dirty="0" smtClean="0"/>
          </a:p>
        </p:txBody>
      </p:sp>
      <p:sp>
        <p:nvSpPr>
          <p:cNvPr id="42" name="Text Placeholder 7"/>
          <p:cNvSpPr>
            <a:spLocks noGrp="1"/>
          </p:cNvSpPr>
          <p:nvPr>
            <p:ph type="body" sz="quarter" idx="75" hasCustomPrompt="1"/>
          </p:nvPr>
        </p:nvSpPr>
        <p:spPr>
          <a:xfrm>
            <a:off x="6960209" y="3114853"/>
            <a:ext cx="1694390"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4">
                    <a:lumMod val="50000"/>
                  </a:schemeClr>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76">
                                            <p:txEl>
                                              <p:pRg st="0" end="0"/>
                                            </p:txEl>
                                          </p:spTgt>
                                        </p:tgtEl>
                                        <p:attrNameLst>
                                          <p:attrName>style.visibility</p:attrName>
                                        </p:attrNameLst>
                                      </p:cBhvr>
                                      <p:to>
                                        <p:strVal val="visible"/>
                                      </p:to>
                                    </p:set>
                                    <p:animEffect transition="in" filter="fade">
                                      <p:cBhvr>
                                        <p:cTn id="20" dur="500"/>
                                        <p:tgtEl>
                                          <p:spTgt spid="76">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77">
                                            <p:txEl>
                                              <p:pRg st="0" end="0"/>
                                            </p:txEl>
                                          </p:spTgt>
                                        </p:tgtEl>
                                        <p:attrNameLst>
                                          <p:attrName>style.visibility</p:attrName>
                                        </p:attrNameLst>
                                      </p:cBhvr>
                                      <p:to>
                                        <p:strVal val="visible"/>
                                      </p:to>
                                    </p:set>
                                    <p:animEffect transition="in" filter="fade">
                                      <p:cBhvr>
                                        <p:cTn id="23" dur="400"/>
                                        <p:tgtEl>
                                          <p:spTgt spid="77">
                                            <p:txEl>
                                              <p:pRg st="0" end="0"/>
                                            </p:txEl>
                                          </p:spTgt>
                                        </p:tgtEl>
                                      </p:cBhvr>
                                    </p:animEffect>
                                    <p:anim calcmode="lin" valueType="num">
                                      <p:cBhvr>
                                        <p:cTn id="24" dur="400" fill="hold"/>
                                        <p:tgtEl>
                                          <p:spTgt spid="77">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77">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78">
                                            <p:txEl>
                                              <p:pRg st="0" end="0"/>
                                            </p:txEl>
                                          </p:spTgt>
                                        </p:tgtEl>
                                        <p:attrNameLst>
                                          <p:attrName>style.visibility</p:attrName>
                                        </p:attrNameLst>
                                      </p:cBhvr>
                                      <p:to>
                                        <p:strVal val="visible"/>
                                      </p:to>
                                    </p:set>
                                    <p:animEffect transition="in" filter="fade">
                                      <p:cBhvr>
                                        <p:cTn id="28" dur="500"/>
                                        <p:tgtEl>
                                          <p:spTgt spid="78">
                                            <p:txEl>
                                              <p:pRg st="0" end="0"/>
                                            </p:txEl>
                                          </p:spTgt>
                                        </p:tgtEl>
                                      </p:cBhvr>
                                    </p:animEffect>
                                    <p:anim calcmode="lin" valueType="num">
                                      <p:cBhvr>
                                        <p:cTn id="29"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7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500"/>
                            </p:stCondLst>
                            <p:childTnLst>
                              <p:par>
                                <p:cTn id="32" presetID="53" presetClass="entr" presetSubtype="16" fill="hold" grpId="0" nodeType="afterEffect">
                                  <p:stCondLst>
                                    <p:cond delay="0"/>
                                  </p:stCondLst>
                                  <p:childTnLst>
                                    <p:set>
                                      <p:cBhvr>
                                        <p:cTn id="33" dur="1" fill="hold">
                                          <p:stCondLst>
                                            <p:cond delay="0"/>
                                          </p:stCondLst>
                                        </p:cTn>
                                        <p:tgtEl>
                                          <p:spTgt spid="79">
                                            <p:txEl>
                                              <p:pRg st="0" end="0"/>
                                            </p:txEl>
                                          </p:spTgt>
                                        </p:tgtEl>
                                        <p:attrNameLst>
                                          <p:attrName>style.visibility</p:attrName>
                                        </p:attrNameLst>
                                      </p:cBhvr>
                                      <p:to>
                                        <p:strVal val="visible"/>
                                      </p:to>
                                    </p:set>
                                    <p:anim calcmode="lin" valueType="num">
                                      <p:cBhvr>
                                        <p:cTn id="34" dur="300" fill="hold"/>
                                        <p:tgtEl>
                                          <p:spTgt spid="79">
                                            <p:txEl>
                                              <p:pRg st="0" end="0"/>
                                            </p:txEl>
                                          </p:spTgt>
                                        </p:tgtEl>
                                        <p:attrNameLst>
                                          <p:attrName>ppt_w</p:attrName>
                                        </p:attrNameLst>
                                      </p:cBhvr>
                                      <p:tavLst>
                                        <p:tav tm="0">
                                          <p:val>
                                            <p:fltVal val="0"/>
                                          </p:val>
                                        </p:tav>
                                        <p:tav tm="100000">
                                          <p:val>
                                            <p:strVal val="#ppt_w"/>
                                          </p:val>
                                        </p:tav>
                                      </p:tavLst>
                                    </p:anim>
                                    <p:anim calcmode="lin" valueType="num">
                                      <p:cBhvr>
                                        <p:cTn id="35" dur="300" fill="hold"/>
                                        <p:tgtEl>
                                          <p:spTgt spid="79">
                                            <p:txEl>
                                              <p:pRg st="0" end="0"/>
                                            </p:txEl>
                                          </p:spTgt>
                                        </p:tgtEl>
                                        <p:attrNameLst>
                                          <p:attrName>ppt_h</p:attrName>
                                        </p:attrNameLst>
                                      </p:cBhvr>
                                      <p:tavLst>
                                        <p:tav tm="0">
                                          <p:val>
                                            <p:fltVal val="0"/>
                                          </p:val>
                                        </p:tav>
                                        <p:tav tm="100000">
                                          <p:val>
                                            <p:strVal val="#ppt_h"/>
                                          </p:val>
                                        </p:tav>
                                      </p:tavLst>
                                    </p:anim>
                                    <p:animEffect transition="in" filter="fade">
                                      <p:cBhvr>
                                        <p:cTn id="36" dur="300"/>
                                        <p:tgtEl>
                                          <p:spTgt spid="79">
                                            <p:txEl>
                                              <p:pRg st="0" end="0"/>
                                            </p:txEl>
                                          </p:spTgt>
                                        </p:tgtEl>
                                      </p:cBhvr>
                                    </p:animEffect>
                                  </p:childTnLst>
                                </p:cTn>
                              </p:par>
                              <p:par>
                                <p:cTn id="37" presetID="53" presetClass="entr" presetSubtype="16" fill="hold" grpId="0" nodeType="withEffect" nodePh="1">
                                  <p:stCondLst>
                                    <p:cond delay="800"/>
                                  </p:stCondLst>
                                  <p:endCondLst>
                                    <p:cond evt="begin" delay="0">
                                      <p:tn val="37"/>
                                    </p:cond>
                                  </p:endCondLst>
                                  <p:childTnLst>
                                    <p:set>
                                      <p:cBhvr>
                                        <p:cTn id="38" dur="1" fill="hold">
                                          <p:stCondLst>
                                            <p:cond delay="0"/>
                                          </p:stCondLst>
                                        </p:cTn>
                                        <p:tgtEl>
                                          <p:spTgt spid="27"/>
                                        </p:tgtEl>
                                        <p:attrNameLst>
                                          <p:attrName>style.visibility</p:attrName>
                                        </p:attrNameLst>
                                      </p:cBhvr>
                                      <p:to>
                                        <p:strVal val="visible"/>
                                      </p:to>
                                    </p:set>
                                    <p:anim calcmode="lin" valueType="num">
                                      <p:cBhvr>
                                        <p:cTn id="39" dur="1000" fill="hold"/>
                                        <p:tgtEl>
                                          <p:spTgt spid="27"/>
                                        </p:tgtEl>
                                        <p:attrNameLst>
                                          <p:attrName>ppt_w</p:attrName>
                                        </p:attrNameLst>
                                      </p:cBhvr>
                                      <p:tavLst>
                                        <p:tav tm="0">
                                          <p:val>
                                            <p:fltVal val="0"/>
                                          </p:val>
                                        </p:tav>
                                        <p:tav tm="100000">
                                          <p:val>
                                            <p:strVal val="#ppt_w"/>
                                          </p:val>
                                        </p:tav>
                                      </p:tavLst>
                                    </p:anim>
                                    <p:anim calcmode="lin" valueType="num">
                                      <p:cBhvr>
                                        <p:cTn id="40" dur="1000" fill="hold"/>
                                        <p:tgtEl>
                                          <p:spTgt spid="27"/>
                                        </p:tgtEl>
                                        <p:attrNameLst>
                                          <p:attrName>ppt_h</p:attrName>
                                        </p:attrNameLst>
                                      </p:cBhvr>
                                      <p:tavLst>
                                        <p:tav tm="0">
                                          <p:val>
                                            <p:fltVal val="0"/>
                                          </p:val>
                                        </p:tav>
                                        <p:tav tm="100000">
                                          <p:val>
                                            <p:strVal val="#ppt_h"/>
                                          </p:val>
                                        </p:tav>
                                      </p:tavLst>
                                    </p:anim>
                                    <p:animEffect transition="in" filter="fade">
                                      <p:cBhvr>
                                        <p:cTn id="41" dur="1000"/>
                                        <p:tgtEl>
                                          <p:spTgt spid="27"/>
                                        </p:tgtEl>
                                      </p:cBhvr>
                                    </p:animEffect>
                                  </p:childTnLst>
                                </p:cTn>
                              </p:par>
                            </p:childTnLst>
                          </p:cTn>
                        </p:par>
                        <p:par>
                          <p:cTn id="42" fill="hold">
                            <p:stCondLst>
                              <p:cond delay="1000"/>
                            </p:stCondLst>
                            <p:childTnLst>
                              <p:par>
                                <p:cTn id="43" presetID="37" presetClass="entr" presetSubtype="0"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1000"/>
                                        <p:tgtEl>
                                          <p:spTgt spid="29"/>
                                        </p:tgtEl>
                                      </p:cBhvr>
                                    </p:animEffect>
                                    <p:anim calcmode="lin" valueType="num">
                                      <p:cBhvr>
                                        <p:cTn id="46" dur="1000" fill="hold"/>
                                        <p:tgtEl>
                                          <p:spTgt spid="29"/>
                                        </p:tgtEl>
                                        <p:attrNameLst>
                                          <p:attrName>ppt_x</p:attrName>
                                        </p:attrNameLst>
                                      </p:cBhvr>
                                      <p:tavLst>
                                        <p:tav tm="0">
                                          <p:val>
                                            <p:strVal val="#ppt_x"/>
                                          </p:val>
                                        </p:tav>
                                        <p:tav tm="100000">
                                          <p:val>
                                            <p:strVal val="#ppt_x"/>
                                          </p:val>
                                        </p:tav>
                                      </p:tavLst>
                                    </p:anim>
                                    <p:anim calcmode="lin" valueType="num">
                                      <p:cBhvr>
                                        <p:cTn id="47" dur="900" decel="100000" fill="hold"/>
                                        <p:tgtEl>
                                          <p:spTgt spid="2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9" presetID="10" presetClass="entr" presetSubtype="0" fill="hold" grpId="0" nodeType="withEffect">
                                  <p:stCondLst>
                                    <p:cond delay="800"/>
                                  </p:stCondLst>
                                  <p:childTnLst>
                                    <p:set>
                                      <p:cBhvr>
                                        <p:cTn id="50" dur="1" fill="hold">
                                          <p:stCondLst>
                                            <p:cond delay="0"/>
                                          </p:stCondLst>
                                        </p:cTn>
                                        <p:tgtEl>
                                          <p:spTgt spid="31">
                                            <p:txEl>
                                              <p:pRg st="0" end="0"/>
                                            </p:txEl>
                                          </p:spTgt>
                                        </p:tgtEl>
                                        <p:attrNameLst>
                                          <p:attrName>style.visibility</p:attrName>
                                        </p:attrNameLst>
                                      </p:cBhvr>
                                      <p:to>
                                        <p:strVal val="visible"/>
                                      </p:to>
                                    </p:set>
                                    <p:animEffect transition="in" filter="fade">
                                      <p:cBhvr>
                                        <p:cTn id="51" dur="500"/>
                                        <p:tgtEl>
                                          <p:spTgt spid="31">
                                            <p:txEl>
                                              <p:pRg st="0" end="0"/>
                                            </p:txEl>
                                          </p:spTgt>
                                        </p:tgtEl>
                                      </p:cBhvr>
                                    </p:animEffect>
                                  </p:childTnLst>
                                </p:cTn>
                              </p:par>
                              <p:par>
                                <p:cTn id="52" presetID="42" presetClass="entr" presetSubtype="0" fill="hold" grpId="0" nodeType="withEffect">
                                  <p:stCondLst>
                                    <p:cond delay="200"/>
                                  </p:stCondLst>
                                  <p:childTnLst>
                                    <p:set>
                                      <p:cBhvr>
                                        <p:cTn id="53" dur="1" fill="hold">
                                          <p:stCondLst>
                                            <p:cond delay="0"/>
                                          </p:stCondLst>
                                        </p:cTn>
                                        <p:tgtEl>
                                          <p:spTgt spid="35">
                                            <p:txEl>
                                              <p:pRg st="0" end="0"/>
                                            </p:txEl>
                                          </p:spTgt>
                                        </p:tgtEl>
                                        <p:attrNameLst>
                                          <p:attrName>style.visibility</p:attrName>
                                        </p:attrNameLst>
                                      </p:cBhvr>
                                      <p:to>
                                        <p:strVal val="visible"/>
                                      </p:to>
                                    </p:set>
                                    <p:animEffect transition="in" filter="fade">
                                      <p:cBhvr>
                                        <p:cTn id="54" dur="400"/>
                                        <p:tgtEl>
                                          <p:spTgt spid="35">
                                            <p:txEl>
                                              <p:pRg st="0" end="0"/>
                                            </p:txEl>
                                          </p:spTgt>
                                        </p:tgtEl>
                                      </p:cBhvr>
                                    </p:animEffect>
                                    <p:anim calcmode="lin" valueType="num">
                                      <p:cBhvr>
                                        <p:cTn id="55" dur="4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56" dur="400" fill="hold"/>
                                        <p:tgtEl>
                                          <p:spTgt spid="35">
                                            <p:txEl>
                                              <p:pRg st="0" end="0"/>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36">
                                            <p:txEl>
                                              <p:pRg st="0" end="0"/>
                                            </p:txEl>
                                          </p:spTgt>
                                        </p:tgtEl>
                                        <p:attrNameLst>
                                          <p:attrName>style.visibility</p:attrName>
                                        </p:attrNameLst>
                                      </p:cBhvr>
                                      <p:to>
                                        <p:strVal val="visible"/>
                                      </p:to>
                                    </p:set>
                                    <p:animEffect transition="in" filter="fade">
                                      <p:cBhvr>
                                        <p:cTn id="59" dur="500"/>
                                        <p:tgtEl>
                                          <p:spTgt spid="36">
                                            <p:txEl>
                                              <p:pRg st="0" end="0"/>
                                            </p:txEl>
                                          </p:spTgt>
                                        </p:tgtEl>
                                      </p:cBhvr>
                                    </p:animEffect>
                                    <p:anim calcmode="lin" valueType="num">
                                      <p:cBhvr>
                                        <p:cTn id="60"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61" dur="5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62" fill="hold">
                            <p:stCondLst>
                              <p:cond delay="2000"/>
                            </p:stCondLst>
                            <p:childTnLst>
                              <p:par>
                                <p:cTn id="63" presetID="53" presetClass="entr" presetSubtype="16" fill="hold" grpId="0" nodeType="afterEffect">
                                  <p:stCondLst>
                                    <p:cond delay="0"/>
                                  </p:stCondLst>
                                  <p:childTnLst>
                                    <p:set>
                                      <p:cBhvr>
                                        <p:cTn id="64" dur="1" fill="hold">
                                          <p:stCondLst>
                                            <p:cond delay="0"/>
                                          </p:stCondLst>
                                        </p:cTn>
                                        <p:tgtEl>
                                          <p:spTgt spid="34">
                                            <p:txEl>
                                              <p:pRg st="0" end="0"/>
                                            </p:txEl>
                                          </p:spTgt>
                                        </p:tgtEl>
                                        <p:attrNameLst>
                                          <p:attrName>style.visibility</p:attrName>
                                        </p:attrNameLst>
                                      </p:cBhvr>
                                      <p:to>
                                        <p:strVal val="visible"/>
                                      </p:to>
                                    </p:set>
                                    <p:anim calcmode="lin" valueType="num">
                                      <p:cBhvr>
                                        <p:cTn id="65" dur="3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66" dur="3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67" dur="300"/>
                                        <p:tgtEl>
                                          <p:spTgt spid="34">
                                            <p:txEl>
                                              <p:pRg st="0" end="0"/>
                                            </p:txEl>
                                          </p:spTgt>
                                        </p:tgtEl>
                                      </p:cBhvr>
                                    </p:animEffect>
                                  </p:childTnLst>
                                </p:cTn>
                              </p:par>
                              <p:par>
                                <p:cTn id="68" presetID="53" presetClass="entr" presetSubtype="16" fill="hold" grpId="0" nodeType="withEffect" nodePh="1">
                                  <p:stCondLst>
                                    <p:cond delay="800"/>
                                  </p:stCondLst>
                                  <p:endCondLst>
                                    <p:cond evt="begin" delay="0">
                                      <p:tn val="68"/>
                                    </p:cond>
                                  </p:endCondLst>
                                  <p:childTnLst>
                                    <p:set>
                                      <p:cBhvr>
                                        <p:cTn id="69" dur="1" fill="hold">
                                          <p:stCondLst>
                                            <p:cond delay="0"/>
                                          </p:stCondLst>
                                        </p:cTn>
                                        <p:tgtEl>
                                          <p:spTgt spid="32"/>
                                        </p:tgtEl>
                                        <p:attrNameLst>
                                          <p:attrName>style.visibility</p:attrName>
                                        </p:attrNameLst>
                                      </p:cBhvr>
                                      <p:to>
                                        <p:strVal val="visible"/>
                                      </p:to>
                                    </p:set>
                                    <p:anim calcmode="lin" valueType="num">
                                      <p:cBhvr>
                                        <p:cTn id="70" dur="1000" fill="hold"/>
                                        <p:tgtEl>
                                          <p:spTgt spid="32"/>
                                        </p:tgtEl>
                                        <p:attrNameLst>
                                          <p:attrName>ppt_w</p:attrName>
                                        </p:attrNameLst>
                                      </p:cBhvr>
                                      <p:tavLst>
                                        <p:tav tm="0">
                                          <p:val>
                                            <p:fltVal val="0"/>
                                          </p:val>
                                        </p:tav>
                                        <p:tav tm="100000">
                                          <p:val>
                                            <p:strVal val="#ppt_w"/>
                                          </p:val>
                                        </p:tav>
                                      </p:tavLst>
                                    </p:anim>
                                    <p:anim calcmode="lin" valueType="num">
                                      <p:cBhvr>
                                        <p:cTn id="71" dur="1000" fill="hold"/>
                                        <p:tgtEl>
                                          <p:spTgt spid="32"/>
                                        </p:tgtEl>
                                        <p:attrNameLst>
                                          <p:attrName>ppt_h</p:attrName>
                                        </p:attrNameLst>
                                      </p:cBhvr>
                                      <p:tavLst>
                                        <p:tav tm="0">
                                          <p:val>
                                            <p:fltVal val="0"/>
                                          </p:val>
                                        </p:tav>
                                        <p:tav tm="100000">
                                          <p:val>
                                            <p:strVal val="#ppt_h"/>
                                          </p:val>
                                        </p:tav>
                                      </p:tavLst>
                                    </p:anim>
                                    <p:animEffect transition="in" filter="fade">
                                      <p:cBhvr>
                                        <p:cTn id="72" dur="1000"/>
                                        <p:tgtEl>
                                          <p:spTgt spid="32"/>
                                        </p:tgtEl>
                                      </p:cBhvr>
                                    </p:animEffect>
                                  </p:childTnLst>
                                </p:cTn>
                              </p:par>
                            </p:childTnLst>
                          </p:cTn>
                        </p:par>
                        <p:par>
                          <p:cTn id="73" fill="hold">
                            <p:stCondLst>
                              <p:cond delay="2500"/>
                            </p:stCondLst>
                            <p:childTnLst>
                              <p:par>
                                <p:cTn id="74" presetID="37"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900" decel="100000" fill="hold"/>
                                        <p:tgtEl>
                                          <p:spTgt spid="3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80" presetID="10" presetClass="entr" presetSubtype="0" fill="hold" grpId="0" nodeType="withEffect">
                                  <p:stCondLst>
                                    <p:cond delay="800"/>
                                  </p:stCondLst>
                                  <p:childTnLst>
                                    <p:set>
                                      <p:cBhvr>
                                        <p:cTn id="81" dur="1" fill="hold">
                                          <p:stCondLst>
                                            <p:cond delay="0"/>
                                          </p:stCondLst>
                                        </p:cTn>
                                        <p:tgtEl>
                                          <p:spTgt spid="37">
                                            <p:txEl>
                                              <p:pRg st="0" end="0"/>
                                            </p:txEl>
                                          </p:spTgt>
                                        </p:tgtEl>
                                        <p:attrNameLst>
                                          <p:attrName>style.visibility</p:attrName>
                                        </p:attrNameLst>
                                      </p:cBhvr>
                                      <p:to>
                                        <p:strVal val="visible"/>
                                      </p:to>
                                    </p:set>
                                    <p:animEffect transition="in" filter="fade">
                                      <p:cBhvr>
                                        <p:cTn id="82" dur="500"/>
                                        <p:tgtEl>
                                          <p:spTgt spid="37">
                                            <p:txEl>
                                              <p:pRg st="0" end="0"/>
                                            </p:txEl>
                                          </p:spTgt>
                                        </p:tgtEl>
                                      </p:cBhvr>
                                    </p:animEffect>
                                  </p:childTnLst>
                                </p:cTn>
                              </p:par>
                              <p:par>
                                <p:cTn id="83" presetID="42" presetClass="entr" presetSubtype="0" fill="hold" grpId="0" nodeType="withEffect">
                                  <p:stCondLst>
                                    <p:cond delay="200"/>
                                  </p:stCondLst>
                                  <p:childTnLst>
                                    <p:set>
                                      <p:cBhvr>
                                        <p:cTn id="84" dur="1" fill="hold">
                                          <p:stCondLst>
                                            <p:cond delay="0"/>
                                          </p:stCondLst>
                                        </p:cTn>
                                        <p:tgtEl>
                                          <p:spTgt spid="41">
                                            <p:txEl>
                                              <p:pRg st="0" end="0"/>
                                            </p:txEl>
                                          </p:spTgt>
                                        </p:tgtEl>
                                        <p:attrNameLst>
                                          <p:attrName>style.visibility</p:attrName>
                                        </p:attrNameLst>
                                      </p:cBhvr>
                                      <p:to>
                                        <p:strVal val="visible"/>
                                      </p:to>
                                    </p:set>
                                    <p:animEffect transition="in" filter="fade">
                                      <p:cBhvr>
                                        <p:cTn id="85" dur="400"/>
                                        <p:tgtEl>
                                          <p:spTgt spid="41">
                                            <p:txEl>
                                              <p:pRg st="0" end="0"/>
                                            </p:txEl>
                                          </p:spTgt>
                                        </p:tgtEl>
                                      </p:cBhvr>
                                    </p:animEffect>
                                    <p:anim calcmode="lin" valueType="num">
                                      <p:cBhvr>
                                        <p:cTn id="86" dur="4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87" dur="400" fill="hold"/>
                                        <p:tgtEl>
                                          <p:spTgt spid="41">
                                            <p:txEl>
                                              <p:pRg st="0" end="0"/>
                                            </p:txEl>
                                          </p:spTgt>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00"/>
                                  </p:stCondLst>
                                  <p:childTnLst>
                                    <p:set>
                                      <p:cBhvr>
                                        <p:cTn id="89" dur="1" fill="hold">
                                          <p:stCondLst>
                                            <p:cond delay="0"/>
                                          </p:stCondLst>
                                        </p:cTn>
                                        <p:tgtEl>
                                          <p:spTgt spid="42">
                                            <p:txEl>
                                              <p:pRg st="0" end="0"/>
                                            </p:txEl>
                                          </p:spTgt>
                                        </p:tgtEl>
                                        <p:attrNameLst>
                                          <p:attrName>style.visibility</p:attrName>
                                        </p:attrNameLst>
                                      </p:cBhvr>
                                      <p:to>
                                        <p:strVal val="visible"/>
                                      </p:to>
                                    </p:set>
                                    <p:animEffect transition="in" filter="fade">
                                      <p:cBhvr>
                                        <p:cTn id="90" dur="500"/>
                                        <p:tgtEl>
                                          <p:spTgt spid="42">
                                            <p:txEl>
                                              <p:pRg st="0" end="0"/>
                                            </p:txEl>
                                          </p:spTgt>
                                        </p:tgtEl>
                                      </p:cBhvr>
                                    </p:animEffect>
                                    <p:anim calcmode="lin" valueType="num">
                                      <p:cBhvr>
                                        <p:cTn id="91"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2" dur="5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3" fill="hold">
                            <p:stCondLst>
                              <p:cond delay="3500"/>
                            </p:stCondLst>
                            <p:childTnLst>
                              <p:par>
                                <p:cTn id="94" presetID="53" presetClass="entr" presetSubtype="16" fill="hold" grpId="0" nodeType="afterEffect">
                                  <p:stCondLst>
                                    <p:cond delay="0"/>
                                  </p:stCondLst>
                                  <p:childTnLst>
                                    <p:set>
                                      <p:cBhvr>
                                        <p:cTn id="95" dur="1" fill="hold">
                                          <p:stCondLst>
                                            <p:cond delay="0"/>
                                          </p:stCondLst>
                                        </p:cTn>
                                        <p:tgtEl>
                                          <p:spTgt spid="40">
                                            <p:txEl>
                                              <p:pRg st="0" end="0"/>
                                            </p:txEl>
                                          </p:spTgt>
                                        </p:tgtEl>
                                        <p:attrNameLst>
                                          <p:attrName>style.visibility</p:attrName>
                                        </p:attrNameLst>
                                      </p:cBhvr>
                                      <p:to>
                                        <p:strVal val="visible"/>
                                      </p:to>
                                    </p:set>
                                    <p:anim calcmode="lin" valueType="num">
                                      <p:cBhvr>
                                        <p:cTn id="96" dur="3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97" dur="3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98" dur="300"/>
                                        <p:tgtEl>
                                          <p:spTgt spid="40">
                                            <p:txEl>
                                              <p:pRg st="0" end="0"/>
                                            </p:txEl>
                                          </p:spTgt>
                                        </p:tgtEl>
                                      </p:cBhvr>
                                    </p:animEffect>
                                  </p:childTnLst>
                                </p:cTn>
                              </p:par>
                              <p:par>
                                <p:cTn id="99" presetID="53" presetClass="entr" presetSubtype="16" fill="hold" grpId="0" nodeType="withEffect" nodePh="1">
                                  <p:stCondLst>
                                    <p:cond delay="800"/>
                                  </p:stCondLst>
                                  <p:endCondLst>
                                    <p:cond evt="begin" delay="0">
                                      <p:tn val="99"/>
                                    </p:cond>
                                  </p:endCondLst>
                                  <p:childTnLst>
                                    <p:set>
                                      <p:cBhvr>
                                        <p:cTn id="100" dur="1" fill="hold">
                                          <p:stCondLst>
                                            <p:cond delay="0"/>
                                          </p:stCondLst>
                                        </p:cTn>
                                        <p:tgtEl>
                                          <p:spTgt spid="38"/>
                                        </p:tgtEl>
                                        <p:attrNameLst>
                                          <p:attrName>style.visibility</p:attrName>
                                        </p:attrNameLst>
                                      </p:cBhvr>
                                      <p:to>
                                        <p:strVal val="visible"/>
                                      </p:to>
                                    </p:set>
                                    <p:anim calcmode="lin" valueType="num">
                                      <p:cBhvr>
                                        <p:cTn id="101" dur="1000" fill="hold"/>
                                        <p:tgtEl>
                                          <p:spTgt spid="38"/>
                                        </p:tgtEl>
                                        <p:attrNameLst>
                                          <p:attrName>ppt_w</p:attrName>
                                        </p:attrNameLst>
                                      </p:cBhvr>
                                      <p:tavLst>
                                        <p:tav tm="0">
                                          <p:val>
                                            <p:fltVal val="0"/>
                                          </p:val>
                                        </p:tav>
                                        <p:tav tm="100000">
                                          <p:val>
                                            <p:strVal val="#ppt_w"/>
                                          </p:val>
                                        </p:tav>
                                      </p:tavLst>
                                    </p:anim>
                                    <p:anim calcmode="lin" valueType="num">
                                      <p:cBhvr>
                                        <p:cTn id="102" dur="1000" fill="hold"/>
                                        <p:tgtEl>
                                          <p:spTgt spid="38"/>
                                        </p:tgtEl>
                                        <p:attrNameLst>
                                          <p:attrName>ppt_h</p:attrName>
                                        </p:attrNameLst>
                                      </p:cBhvr>
                                      <p:tavLst>
                                        <p:tav tm="0">
                                          <p:val>
                                            <p:fltVal val="0"/>
                                          </p:val>
                                        </p:tav>
                                        <p:tav tm="100000">
                                          <p:val>
                                            <p:strVal val="#ppt_h"/>
                                          </p:val>
                                        </p:tav>
                                      </p:tavLst>
                                    </p:anim>
                                    <p:animEffect transition="in" filter="fade">
                                      <p:cBhvr>
                                        <p:cTn id="103" dur="1000"/>
                                        <p:tgtEl>
                                          <p:spTgt spid="38"/>
                                        </p:tgtEl>
                                      </p:cBhvr>
                                    </p:animEffect>
                                  </p:childTnLst>
                                </p:cTn>
                              </p:par>
                            </p:childTnLst>
                          </p:cTn>
                        </p:par>
                        <p:par>
                          <p:cTn id="104" fill="hold">
                            <p:stCondLst>
                              <p:cond delay="4000"/>
                            </p:stCondLst>
                            <p:childTnLst>
                              <p:par>
                                <p:cTn id="105" presetID="37" presetClass="entr" presetSubtype="0"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fade">
                                      <p:cBhvr>
                                        <p:cTn id="107" dur="1000"/>
                                        <p:tgtEl>
                                          <p:spTgt spid="39"/>
                                        </p:tgtEl>
                                      </p:cBhvr>
                                    </p:animEffect>
                                    <p:anim calcmode="lin" valueType="num">
                                      <p:cBhvr>
                                        <p:cTn id="108" dur="1000" fill="hold"/>
                                        <p:tgtEl>
                                          <p:spTgt spid="39"/>
                                        </p:tgtEl>
                                        <p:attrNameLst>
                                          <p:attrName>ppt_x</p:attrName>
                                        </p:attrNameLst>
                                      </p:cBhvr>
                                      <p:tavLst>
                                        <p:tav tm="0">
                                          <p:val>
                                            <p:strVal val="#ppt_x"/>
                                          </p:val>
                                        </p:tav>
                                        <p:tav tm="100000">
                                          <p:val>
                                            <p:strVal val="#ppt_x"/>
                                          </p:val>
                                        </p:tav>
                                      </p:tavLst>
                                    </p:anim>
                                    <p:anim calcmode="lin" valueType="num">
                                      <p:cBhvr>
                                        <p:cTn id="109" dur="900" decel="100000" fill="hold"/>
                                        <p:tgtEl>
                                          <p:spTgt spid="3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76" grpId="0" build="p">
        <p:tmplLst>
          <p:tmpl lvl="1">
            <p:tnLst>
              <p:par>
                <p:cTn presetID="10" presetClass="entr" presetSubtype="0" fill="hold" nodeType="withEffect">
                  <p:stCondLst>
                    <p:cond delay="8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27" grpId="0"/>
      <p:bldP spid="29" grpId="0" animBg="1"/>
      <p:bldP spid="79" grpId="0" build="p">
        <p:tmplLst>
          <p:tmpl lvl="1">
            <p:tnLst>
              <p:par>
                <p:cTn presetID="53" presetClass="entr" presetSubtype="16"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p:cTn dur="300" fill="hold"/>
                        <p:tgtEl>
                          <p:spTgt spid="79"/>
                        </p:tgtEl>
                        <p:attrNameLst>
                          <p:attrName>ppt_w</p:attrName>
                        </p:attrNameLst>
                      </p:cBhvr>
                      <p:tavLst>
                        <p:tav tm="0">
                          <p:val>
                            <p:fltVal val="0"/>
                          </p:val>
                        </p:tav>
                        <p:tav tm="100000">
                          <p:val>
                            <p:strVal val="#ppt_w"/>
                          </p:val>
                        </p:tav>
                      </p:tavLst>
                    </p:anim>
                    <p:anim calcmode="lin" valueType="num">
                      <p:cBhvr>
                        <p:cTn dur="300" fill="hold"/>
                        <p:tgtEl>
                          <p:spTgt spid="79"/>
                        </p:tgtEl>
                        <p:attrNameLst>
                          <p:attrName>ppt_h</p:attrName>
                        </p:attrNameLst>
                      </p:cBhvr>
                      <p:tavLst>
                        <p:tav tm="0">
                          <p:val>
                            <p:fltVal val="0"/>
                          </p:val>
                        </p:tav>
                        <p:tav tm="100000">
                          <p:val>
                            <p:strVal val="#ppt_h"/>
                          </p:val>
                        </p:tav>
                      </p:tavLst>
                    </p:anim>
                    <p:animEffect transition="in" filter="fade">
                      <p:cBhvr>
                        <p:cTn dur="300"/>
                        <p:tgtEl>
                          <p:spTgt spid="79"/>
                        </p:tgtEl>
                      </p:cBhvr>
                    </p:animEffect>
                  </p:childTnLst>
                </p:cTn>
              </p:par>
            </p:tnLst>
          </p:tmpl>
        </p:tmplLst>
      </p:bldP>
      <p:bldP spid="77" grpId="0" build="p">
        <p:tmplLst>
          <p:tmpl lvl="1">
            <p:tnLst>
              <p:par>
                <p:cTn presetID="42" presetClass="entr" presetSubtype="0" fill="hold" nodeType="withEffect">
                  <p:stCondLst>
                    <p:cond delay="200"/>
                  </p:stCondLst>
                  <p:childTnLst>
                    <p:set>
                      <p:cBhvr>
                        <p:cTn dur="1" fill="hold">
                          <p:stCondLst>
                            <p:cond delay="0"/>
                          </p:stCondLst>
                        </p:cTn>
                        <p:tgtEl>
                          <p:spTgt spid="77"/>
                        </p:tgtEl>
                        <p:attrNameLst>
                          <p:attrName>style.visibility</p:attrName>
                        </p:attrNameLst>
                      </p:cBhvr>
                      <p:to>
                        <p:strVal val="visible"/>
                      </p:to>
                    </p:set>
                    <p:animEffect transition="in" filter="fade">
                      <p:cBhvr>
                        <p:cTn dur="400"/>
                        <p:tgtEl>
                          <p:spTgt spid="77"/>
                        </p:tgtEl>
                      </p:cBhvr>
                    </p:animEffect>
                    <p:anim calcmode="lin" valueType="num">
                      <p:cBhvr>
                        <p:cTn dur="400" fill="hold"/>
                        <p:tgtEl>
                          <p:spTgt spid="77"/>
                        </p:tgtEl>
                        <p:attrNameLst>
                          <p:attrName>ppt_x</p:attrName>
                        </p:attrNameLst>
                      </p:cBhvr>
                      <p:tavLst>
                        <p:tav tm="0">
                          <p:val>
                            <p:strVal val="#ppt_x"/>
                          </p:val>
                        </p:tav>
                        <p:tav tm="100000">
                          <p:val>
                            <p:strVal val="#ppt_x"/>
                          </p:val>
                        </p:tav>
                      </p:tavLst>
                    </p:anim>
                    <p:anim calcmode="lin" valueType="num">
                      <p:cBhvr>
                        <p:cTn dur="400" fill="hold"/>
                        <p:tgtEl>
                          <p:spTgt spid="77"/>
                        </p:tgtEl>
                        <p:attrNameLst>
                          <p:attrName>ppt_y</p:attrName>
                        </p:attrNameLst>
                      </p:cBhvr>
                      <p:tavLst>
                        <p:tav tm="0">
                          <p:val>
                            <p:strVal val="#ppt_y+.1"/>
                          </p:val>
                        </p:tav>
                        <p:tav tm="100000">
                          <p:val>
                            <p:strVal val="#ppt_y"/>
                          </p:val>
                        </p:tav>
                      </p:tavLst>
                    </p:anim>
                  </p:childTnLst>
                </p:cTn>
              </p:par>
            </p:tnLst>
          </p:tmpl>
        </p:tmplLst>
      </p:bldP>
      <p:bldP spid="78" grpId="0" build="p">
        <p:tmplLst>
          <p:tmpl lvl="1">
            <p:tnLst>
              <p:par>
                <p:cTn presetID="42" presetClass="entr" presetSubtype="0" fill="hold" nodeType="withEffect">
                  <p:stCondLst>
                    <p:cond delay="20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anim calcmode="lin" valueType="num">
                      <p:cBhvr>
                        <p:cTn dur="500" fill="hold"/>
                        <p:tgtEl>
                          <p:spTgt spid="78"/>
                        </p:tgtEl>
                        <p:attrNameLst>
                          <p:attrName>ppt_x</p:attrName>
                        </p:attrNameLst>
                      </p:cBhvr>
                      <p:tavLst>
                        <p:tav tm="0">
                          <p:val>
                            <p:strVal val="#ppt_x"/>
                          </p:val>
                        </p:tav>
                        <p:tav tm="100000">
                          <p:val>
                            <p:strVal val="#ppt_x"/>
                          </p:val>
                        </p:tav>
                      </p:tavLst>
                    </p:anim>
                    <p:anim calcmode="lin" valueType="num">
                      <p:cBhvr>
                        <p:cTn dur="500" fill="hold"/>
                        <p:tgtEl>
                          <p:spTgt spid="78"/>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10" presetClass="entr" presetSubtype="0" fill="hold" nodeType="withEffect">
                  <p:stCondLst>
                    <p:cond delay="8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p:bldP spid="33" grpId="0" animBg="1"/>
      <p:bldP spid="34" grpId="0" build="p">
        <p:tmplLst>
          <p:tmpl lvl="1">
            <p:tnLst>
              <p:par>
                <p:cTn presetID="53" presetClass="entr" presetSubtype="16"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p:cTn dur="300" fill="hold"/>
                        <p:tgtEl>
                          <p:spTgt spid="34"/>
                        </p:tgtEl>
                        <p:attrNameLst>
                          <p:attrName>ppt_w</p:attrName>
                        </p:attrNameLst>
                      </p:cBhvr>
                      <p:tavLst>
                        <p:tav tm="0">
                          <p:val>
                            <p:fltVal val="0"/>
                          </p:val>
                        </p:tav>
                        <p:tav tm="100000">
                          <p:val>
                            <p:strVal val="#ppt_w"/>
                          </p:val>
                        </p:tav>
                      </p:tavLst>
                    </p:anim>
                    <p:anim calcmode="lin" valueType="num">
                      <p:cBhvr>
                        <p:cTn dur="300" fill="hold"/>
                        <p:tgtEl>
                          <p:spTgt spid="34"/>
                        </p:tgtEl>
                        <p:attrNameLst>
                          <p:attrName>ppt_h</p:attrName>
                        </p:attrNameLst>
                      </p:cBhvr>
                      <p:tavLst>
                        <p:tav tm="0">
                          <p:val>
                            <p:fltVal val="0"/>
                          </p:val>
                        </p:tav>
                        <p:tav tm="100000">
                          <p:val>
                            <p:strVal val="#ppt_h"/>
                          </p:val>
                        </p:tav>
                      </p:tavLst>
                    </p:anim>
                    <p:animEffect transition="in" filter="fade">
                      <p:cBhvr>
                        <p:cTn dur="300"/>
                        <p:tgtEl>
                          <p:spTgt spid="34"/>
                        </p:tgtEl>
                      </p:cBhvr>
                    </p:animEffect>
                  </p:childTnLst>
                </p:cTn>
              </p:par>
            </p:tnLst>
          </p:tmpl>
        </p:tmplLst>
      </p:bldP>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400"/>
                        <p:tgtEl>
                          <p:spTgt spid="35"/>
                        </p:tgtEl>
                      </p:cBhvr>
                    </p:animEffect>
                    <p:anim calcmode="lin" valueType="num">
                      <p:cBhvr>
                        <p:cTn dur="400" fill="hold"/>
                        <p:tgtEl>
                          <p:spTgt spid="35"/>
                        </p:tgtEl>
                        <p:attrNameLst>
                          <p:attrName>ppt_x</p:attrName>
                        </p:attrNameLst>
                      </p:cBhvr>
                      <p:tavLst>
                        <p:tav tm="0">
                          <p:val>
                            <p:strVal val="#ppt_x"/>
                          </p:val>
                        </p:tav>
                        <p:tav tm="100000">
                          <p:val>
                            <p:strVal val="#ppt_x"/>
                          </p:val>
                        </p:tav>
                      </p:tavLst>
                    </p:anim>
                    <p:anim calcmode="lin" valueType="num">
                      <p:cBhvr>
                        <p:cTn dur="4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42" presetClass="entr" presetSubtype="0"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anim calcmode="lin" valueType="num">
                      <p:cBhvr>
                        <p:cTn dur="500" fill="hold"/>
                        <p:tgtEl>
                          <p:spTgt spid="36"/>
                        </p:tgtEl>
                        <p:attrNameLst>
                          <p:attrName>ppt_x</p:attrName>
                        </p:attrNameLst>
                      </p:cBhvr>
                      <p:tavLst>
                        <p:tav tm="0">
                          <p:val>
                            <p:strVal val="#ppt_x"/>
                          </p:val>
                        </p:tav>
                        <p:tav tm="100000">
                          <p:val>
                            <p:strVal val="#ppt_x"/>
                          </p:val>
                        </p:tav>
                      </p:tavLst>
                    </p:anim>
                    <p:anim calcmode="lin" valueType="num">
                      <p:cBhvr>
                        <p:cTn dur="500" fill="hold"/>
                        <p:tgtEl>
                          <p:spTgt spid="36"/>
                        </p:tgtEl>
                        <p:attrNameLst>
                          <p:attrName>ppt_y</p:attrName>
                        </p:attrNameLst>
                      </p:cBhvr>
                      <p:tavLst>
                        <p:tav tm="0">
                          <p:val>
                            <p:strVal val="#ppt_y+.1"/>
                          </p:val>
                        </p:tav>
                        <p:tav tm="100000">
                          <p:val>
                            <p:strVal val="#ppt_y"/>
                          </p:val>
                        </p:tav>
                      </p:tavLst>
                    </p:anim>
                  </p:childTnLst>
                </p:cTn>
              </p:par>
            </p:tnLst>
          </p:tmpl>
        </p:tmplLst>
      </p:bldP>
      <p:bldP spid="37" grpId="0" build="p">
        <p:tmplLst>
          <p:tmpl lvl="1">
            <p:tnLst>
              <p:par>
                <p:cTn presetID="10" presetClass="entr" presetSubtype="0" fill="hold" nodeType="withEffect">
                  <p:stCondLst>
                    <p:cond delay="8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p:bldP spid="39" grpId="0" animBg="1"/>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300" fill="hold"/>
                        <p:tgtEl>
                          <p:spTgt spid="40"/>
                        </p:tgtEl>
                        <p:attrNameLst>
                          <p:attrName>ppt_w</p:attrName>
                        </p:attrNameLst>
                      </p:cBhvr>
                      <p:tavLst>
                        <p:tav tm="0">
                          <p:val>
                            <p:fltVal val="0"/>
                          </p:val>
                        </p:tav>
                        <p:tav tm="100000">
                          <p:val>
                            <p:strVal val="#ppt_w"/>
                          </p:val>
                        </p:tav>
                      </p:tavLst>
                    </p:anim>
                    <p:anim calcmode="lin" valueType="num">
                      <p:cBhvr>
                        <p:cTn dur="300" fill="hold"/>
                        <p:tgtEl>
                          <p:spTgt spid="40"/>
                        </p:tgtEl>
                        <p:attrNameLst>
                          <p:attrName>ppt_h</p:attrName>
                        </p:attrNameLst>
                      </p:cBhvr>
                      <p:tavLst>
                        <p:tav tm="0">
                          <p:val>
                            <p:fltVal val="0"/>
                          </p:val>
                        </p:tav>
                        <p:tav tm="100000">
                          <p:val>
                            <p:strVal val="#ppt_h"/>
                          </p:val>
                        </p:tav>
                      </p:tavLst>
                    </p:anim>
                    <p:animEffect transition="in" filter="fade">
                      <p:cBhvr>
                        <p:cTn dur="300"/>
                        <p:tgtEl>
                          <p:spTgt spid="40"/>
                        </p:tgtEl>
                      </p:cBhvr>
                    </p:animEffect>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400"/>
                        <p:tgtEl>
                          <p:spTgt spid="41"/>
                        </p:tgtEl>
                      </p:cBhvr>
                    </p:animEffect>
                    <p:anim calcmode="lin" valueType="num">
                      <p:cBhvr>
                        <p:cTn dur="400" fill="hold"/>
                        <p:tgtEl>
                          <p:spTgt spid="41"/>
                        </p:tgtEl>
                        <p:attrNameLst>
                          <p:attrName>ppt_x</p:attrName>
                        </p:attrNameLst>
                      </p:cBhvr>
                      <p:tavLst>
                        <p:tav tm="0">
                          <p:val>
                            <p:strVal val="#ppt_x"/>
                          </p:val>
                        </p:tav>
                        <p:tav tm="100000">
                          <p:val>
                            <p:strVal val="#ppt_x"/>
                          </p:val>
                        </p:tav>
                      </p:tavLst>
                    </p:anim>
                    <p:anim calcmode="lin" valueType="num">
                      <p:cBhvr>
                        <p:cTn dur="400" fill="hold"/>
                        <p:tgtEl>
                          <p:spTgt spid="41"/>
                        </p:tgtEl>
                        <p:attrNameLst>
                          <p:attrName>ppt_y</p:attrName>
                        </p:attrNameLst>
                      </p:cBhvr>
                      <p:tavLst>
                        <p:tav tm="0">
                          <p:val>
                            <p:strVal val="#ppt_y+.1"/>
                          </p:val>
                        </p:tav>
                        <p:tav tm="100000">
                          <p:val>
                            <p:strVal val="#ppt_y"/>
                          </p:val>
                        </p:tav>
                      </p:tavLst>
                    </p:anim>
                  </p:childTnLst>
                </p:cTn>
              </p:par>
            </p:tnLst>
          </p:tmpl>
        </p:tmplLst>
      </p:bldP>
      <p:bldP spid="42" grpId="0" build="p">
        <p:tmplLst>
          <p:tmpl lvl="1">
            <p:tnLst>
              <p:par>
                <p:cTn presetID="42"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anim calcmode="lin" valueType="num">
                      <p:cBhvr>
                        <p:cTn dur="500" fill="hold"/>
                        <p:tgtEl>
                          <p:spTgt spid="42"/>
                        </p:tgtEl>
                        <p:attrNameLst>
                          <p:attrName>ppt_x</p:attrName>
                        </p:attrNameLst>
                      </p:cBhvr>
                      <p:tavLst>
                        <p:tav tm="0">
                          <p:val>
                            <p:strVal val="#ppt_x"/>
                          </p:val>
                        </p:tav>
                        <p:tav tm="100000">
                          <p:val>
                            <p:strVal val="#ppt_x"/>
                          </p:val>
                        </p:tav>
                      </p:tavLst>
                    </p:anim>
                    <p:anim calcmode="lin" valueType="num">
                      <p:cBhvr>
                        <p:cTn dur="500" fill="hold"/>
                        <p:tgtEl>
                          <p:spTgt spid="42"/>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hree images with result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6"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76" name="Text Placeholder 2"/>
          <p:cNvSpPr>
            <a:spLocks noGrp="1"/>
          </p:cNvSpPr>
          <p:nvPr>
            <p:ph type="body" sz="quarter" idx="64" hasCustomPrompt="1"/>
          </p:nvPr>
        </p:nvSpPr>
        <p:spPr>
          <a:xfrm>
            <a:off x="452438" y="4081943"/>
            <a:ext cx="2643860" cy="631045"/>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grpSp>
        <p:nvGrpSpPr>
          <p:cNvPr id="22" name="Group 21"/>
          <p:cNvGrpSpPr/>
          <p:nvPr userDrawn="1"/>
        </p:nvGrpSpPr>
        <p:grpSpPr>
          <a:xfrm>
            <a:off x="75982" y="289155"/>
            <a:ext cx="287999" cy="256629"/>
            <a:chOff x="5270500" y="1460500"/>
            <a:chExt cx="1701800" cy="2705100"/>
          </a:xfrm>
        </p:grpSpPr>
        <p:sp>
          <p:nvSpPr>
            <p:cNvPr id="23" name="Rounded Rectangle 2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ounded Rectangle 2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9" name="Text Placeholder 7"/>
          <p:cNvSpPr>
            <a:spLocks noGrp="1"/>
          </p:cNvSpPr>
          <p:nvPr>
            <p:ph type="body" sz="quarter" idx="39" hasCustomPrompt="1"/>
          </p:nvPr>
        </p:nvSpPr>
        <p:spPr>
          <a:xfrm>
            <a:off x="651404" y="3611883"/>
            <a:ext cx="486306" cy="420511"/>
          </a:xfrm>
          <a:prstGeom prst="rect">
            <a:avLst/>
          </a:prstGeom>
        </p:spPr>
        <p:txBody>
          <a:bodyPr vert="horz" lIns="0" tIns="103884" rIns="0" bIns="103884" anchor="b"/>
          <a:lstStyle>
            <a:lvl1pPr marL="0" indent="0" algn="l">
              <a:lnSpc>
                <a:spcPct val="100000"/>
              </a:lnSpc>
              <a:spcBef>
                <a:spcPts val="0"/>
              </a:spcBef>
              <a:buNone/>
              <a:defRPr sz="2250" b="0">
                <a:solidFill>
                  <a:schemeClr val="bg1"/>
                </a:solidFill>
                <a:latin typeface="FontAwesome"/>
                <a:cs typeface="FontAwesome"/>
              </a:defRPr>
            </a:lvl1pPr>
          </a:lstStyle>
          <a:p>
            <a:pPr lvl="0"/>
            <a:r>
              <a:rPr lang="es-ES_tradnl" dirty="0" err="1" smtClean="0"/>
              <a:t>ico</a:t>
            </a:r>
            <a:endParaRPr lang="es-ES_tradnl" dirty="0" smtClean="0"/>
          </a:p>
        </p:txBody>
      </p:sp>
      <p:sp>
        <p:nvSpPr>
          <p:cNvPr id="77" name="Text Placeholder 7"/>
          <p:cNvSpPr>
            <a:spLocks noGrp="1"/>
          </p:cNvSpPr>
          <p:nvPr>
            <p:ph type="body" sz="quarter" idx="18" hasCustomPrompt="1"/>
          </p:nvPr>
        </p:nvSpPr>
        <p:spPr>
          <a:xfrm>
            <a:off x="1175811" y="3599570"/>
            <a:ext cx="1694390" cy="259035"/>
          </a:xfrm>
          <a:prstGeom prst="rect">
            <a:avLst/>
          </a:prstGeom>
        </p:spPr>
        <p:txBody>
          <a:bodyPr vert="horz" lIns="0" tIns="40504" rIns="0" bIns="40504" anchor="ctr"/>
          <a:lstStyle>
            <a:lvl1pPr marL="0" indent="0" algn="l">
              <a:lnSpc>
                <a:spcPct val="100000"/>
              </a:lnSpc>
              <a:spcBef>
                <a:spcPts val="0"/>
              </a:spcBef>
              <a:buNone/>
              <a:defRPr sz="1800" b="1" baseline="0">
                <a:solidFill>
                  <a:schemeClr val="bg1"/>
                </a:solidFill>
                <a:latin typeface="Lato Light"/>
                <a:cs typeface="Lato Light"/>
              </a:defRPr>
            </a:lvl1pPr>
          </a:lstStyle>
          <a:p>
            <a:pPr lvl="0"/>
            <a:r>
              <a:rPr lang="es-ES_tradnl" dirty="0" smtClean="0"/>
              <a:t>RESULT 1</a:t>
            </a:r>
            <a:endParaRPr lang="es-ES_tradnl" dirty="0" smtClean="0"/>
          </a:p>
        </p:txBody>
      </p:sp>
      <p:sp>
        <p:nvSpPr>
          <p:cNvPr id="78" name="Text Placeholder 7"/>
          <p:cNvSpPr>
            <a:spLocks noGrp="1"/>
          </p:cNvSpPr>
          <p:nvPr>
            <p:ph type="body" sz="quarter" idx="65" hasCustomPrompt="1"/>
          </p:nvPr>
        </p:nvSpPr>
        <p:spPr>
          <a:xfrm>
            <a:off x="1175811" y="3880663"/>
            <a:ext cx="1694390"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31" name="Text Placeholder 2"/>
          <p:cNvSpPr>
            <a:spLocks noGrp="1"/>
          </p:cNvSpPr>
          <p:nvPr>
            <p:ph type="body" sz="quarter" idx="66" hasCustomPrompt="1"/>
          </p:nvPr>
        </p:nvSpPr>
        <p:spPr>
          <a:xfrm>
            <a:off x="3259138" y="4081943"/>
            <a:ext cx="2643860" cy="631045"/>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34" name="Text Placeholder 7"/>
          <p:cNvSpPr>
            <a:spLocks noGrp="1"/>
          </p:cNvSpPr>
          <p:nvPr>
            <p:ph type="body" sz="quarter" idx="68" hasCustomPrompt="1"/>
          </p:nvPr>
        </p:nvSpPr>
        <p:spPr>
          <a:xfrm>
            <a:off x="3458104" y="3611883"/>
            <a:ext cx="486306" cy="420511"/>
          </a:xfrm>
          <a:prstGeom prst="rect">
            <a:avLst/>
          </a:prstGeom>
        </p:spPr>
        <p:txBody>
          <a:bodyPr vert="horz" lIns="0" tIns="103884" rIns="0" bIns="103884" anchor="b"/>
          <a:lstStyle>
            <a:lvl1pPr marL="0" indent="0" algn="l">
              <a:lnSpc>
                <a:spcPct val="100000"/>
              </a:lnSpc>
              <a:spcBef>
                <a:spcPts val="0"/>
              </a:spcBef>
              <a:buNone/>
              <a:defRPr sz="2250" b="0">
                <a:solidFill>
                  <a:schemeClr val="bg1"/>
                </a:solidFill>
                <a:latin typeface="FontAwesome"/>
                <a:cs typeface="FontAwesome"/>
              </a:defRPr>
            </a:lvl1pPr>
          </a:lstStyle>
          <a:p>
            <a:pPr lvl="0"/>
            <a:r>
              <a:rPr lang="es-ES_tradnl" dirty="0" err="1" smtClean="0"/>
              <a:t>ico</a:t>
            </a:r>
            <a:endParaRPr lang="es-ES_tradnl" dirty="0" smtClean="0"/>
          </a:p>
        </p:txBody>
      </p:sp>
      <p:sp>
        <p:nvSpPr>
          <p:cNvPr id="35" name="Text Placeholder 7"/>
          <p:cNvSpPr>
            <a:spLocks noGrp="1"/>
          </p:cNvSpPr>
          <p:nvPr>
            <p:ph type="body" sz="quarter" idx="69" hasCustomPrompt="1"/>
          </p:nvPr>
        </p:nvSpPr>
        <p:spPr>
          <a:xfrm>
            <a:off x="3982511" y="3599570"/>
            <a:ext cx="1694390" cy="259035"/>
          </a:xfrm>
          <a:prstGeom prst="rect">
            <a:avLst/>
          </a:prstGeom>
        </p:spPr>
        <p:txBody>
          <a:bodyPr vert="horz" lIns="0" tIns="40504" rIns="0" bIns="40504" anchor="ctr"/>
          <a:lstStyle>
            <a:lvl1pPr marL="0" indent="0" algn="l">
              <a:lnSpc>
                <a:spcPct val="100000"/>
              </a:lnSpc>
              <a:spcBef>
                <a:spcPts val="0"/>
              </a:spcBef>
              <a:buNone/>
              <a:defRPr sz="1800" b="1" baseline="0">
                <a:solidFill>
                  <a:schemeClr val="bg1"/>
                </a:solidFill>
                <a:latin typeface="Lato Light"/>
                <a:cs typeface="Lato Light"/>
              </a:defRPr>
            </a:lvl1pPr>
          </a:lstStyle>
          <a:p>
            <a:pPr lvl="0"/>
            <a:r>
              <a:rPr lang="es-ES_tradnl" dirty="0" smtClean="0"/>
              <a:t>RESULT 1</a:t>
            </a:r>
            <a:endParaRPr lang="es-ES_tradnl" dirty="0" smtClean="0"/>
          </a:p>
        </p:txBody>
      </p:sp>
      <p:sp>
        <p:nvSpPr>
          <p:cNvPr id="36" name="Text Placeholder 7"/>
          <p:cNvSpPr>
            <a:spLocks noGrp="1"/>
          </p:cNvSpPr>
          <p:nvPr>
            <p:ph type="body" sz="quarter" idx="70" hasCustomPrompt="1"/>
          </p:nvPr>
        </p:nvSpPr>
        <p:spPr>
          <a:xfrm>
            <a:off x="3982511" y="3880663"/>
            <a:ext cx="1694390"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37" name="Text Placeholder 2"/>
          <p:cNvSpPr>
            <a:spLocks noGrp="1"/>
          </p:cNvSpPr>
          <p:nvPr>
            <p:ph type="body" sz="quarter" idx="71" hasCustomPrompt="1"/>
          </p:nvPr>
        </p:nvSpPr>
        <p:spPr>
          <a:xfrm>
            <a:off x="6038178" y="4081943"/>
            <a:ext cx="2643860" cy="631045"/>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40" name="Text Placeholder 7"/>
          <p:cNvSpPr>
            <a:spLocks noGrp="1"/>
          </p:cNvSpPr>
          <p:nvPr>
            <p:ph type="body" sz="quarter" idx="73" hasCustomPrompt="1"/>
          </p:nvPr>
        </p:nvSpPr>
        <p:spPr>
          <a:xfrm>
            <a:off x="6245302" y="3611883"/>
            <a:ext cx="486306" cy="420511"/>
          </a:xfrm>
          <a:prstGeom prst="rect">
            <a:avLst/>
          </a:prstGeom>
        </p:spPr>
        <p:txBody>
          <a:bodyPr vert="horz" lIns="0" tIns="103884" rIns="0" bIns="103884" anchor="b"/>
          <a:lstStyle>
            <a:lvl1pPr marL="0" indent="0" algn="l">
              <a:lnSpc>
                <a:spcPct val="100000"/>
              </a:lnSpc>
              <a:spcBef>
                <a:spcPts val="0"/>
              </a:spcBef>
              <a:buNone/>
              <a:defRPr sz="2250" b="0">
                <a:solidFill>
                  <a:schemeClr val="bg1"/>
                </a:solidFill>
                <a:latin typeface="FontAwesome"/>
                <a:cs typeface="FontAwesome"/>
              </a:defRPr>
            </a:lvl1pPr>
          </a:lstStyle>
          <a:p>
            <a:pPr lvl="0"/>
            <a:r>
              <a:rPr lang="es-ES_tradnl" dirty="0" err="1" smtClean="0"/>
              <a:t>ico</a:t>
            </a:r>
            <a:endParaRPr lang="es-ES_tradnl" dirty="0" smtClean="0"/>
          </a:p>
        </p:txBody>
      </p:sp>
      <p:sp>
        <p:nvSpPr>
          <p:cNvPr id="41" name="Text Placeholder 7"/>
          <p:cNvSpPr>
            <a:spLocks noGrp="1"/>
          </p:cNvSpPr>
          <p:nvPr>
            <p:ph type="body" sz="quarter" idx="74" hasCustomPrompt="1"/>
          </p:nvPr>
        </p:nvSpPr>
        <p:spPr>
          <a:xfrm>
            <a:off x="6769709" y="3599570"/>
            <a:ext cx="1694390" cy="259035"/>
          </a:xfrm>
          <a:prstGeom prst="rect">
            <a:avLst/>
          </a:prstGeom>
        </p:spPr>
        <p:txBody>
          <a:bodyPr vert="horz" lIns="0" tIns="40504" rIns="0" bIns="40504" anchor="ctr"/>
          <a:lstStyle>
            <a:lvl1pPr marL="0" indent="0" algn="l">
              <a:lnSpc>
                <a:spcPct val="100000"/>
              </a:lnSpc>
              <a:spcBef>
                <a:spcPts val="0"/>
              </a:spcBef>
              <a:buNone/>
              <a:defRPr sz="1800" b="1" baseline="0">
                <a:solidFill>
                  <a:schemeClr val="bg1"/>
                </a:solidFill>
                <a:latin typeface="Lato Light"/>
                <a:cs typeface="Lato Light"/>
              </a:defRPr>
            </a:lvl1pPr>
          </a:lstStyle>
          <a:p>
            <a:pPr lvl="0"/>
            <a:r>
              <a:rPr lang="es-ES_tradnl" dirty="0" smtClean="0"/>
              <a:t>RESULT 1</a:t>
            </a:r>
            <a:endParaRPr lang="es-ES_tradnl" dirty="0" smtClean="0"/>
          </a:p>
        </p:txBody>
      </p:sp>
      <p:sp>
        <p:nvSpPr>
          <p:cNvPr id="42" name="Text Placeholder 7"/>
          <p:cNvSpPr>
            <a:spLocks noGrp="1"/>
          </p:cNvSpPr>
          <p:nvPr>
            <p:ph type="body" sz="quarter" idx="75" hasCustomPrompt="1"/>
          </p:nvPr>
        </p:nvSpPr>
        <p:spPr>
          <a:xfrm>
            <a:off x="6769709" y="3880663"/>
            <a:ext cx="1694390"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28" name="Picture Placeholder 2"/>
          <p:cNvSpPr>
            <a:spLocks noGrp="1" noChangeAspect="1"/>
          </p:cNvSpPr>
          <p:nvPr>
            <p:ph type="pic" sz="quarter" idx="17"/>
          </p:nvPr>
        </p:nvSpPr>
        <p:spPr>
          <a:xfrm>
            <a:off x="452438" y="977613"/>
            <a:ext cx="2643860" cy="2379474"/>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30" name="Picture Placeholder 2"/>
          <p:cNvSpPr>
            <a:spLocks noGrp="1" noChangeAspect="1"/>
          </p:cNvSpPr>
          <p:nvPr>
            <p:ph type="pic" sz="quarter" idx="76"/>
          </p:nvPr>
        </p:nvSpPr>
        <p:spPr>
          <a:xfrm>
            <a:off x="3259138" y="977613"/>
            <a:ext cx="2643860" cy="2379474"/>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43" name="Picture Placeholder 2"/>
          <p:cNvSpPr>
            <a:spLocks noGrp="1" noChangeAspect="1"/>
          </p:cNvSpPr>
          <p:nvPr>
            <p:ph type="pic" sz="quarter" idx="77"/>
          </p:nvPr>
        </p:nvSpPr>
        <p:spPr>
          <a:xfrm>
            <a:off x="6038178" y="977613"/>
            <a:ext cx="2643860" cy="2379474"/>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76">
                                            <p:txEl>
                                              <p:pRg st="0" end="0"/>
                                            </p:txEl>
                                          </p:spTgt>
                                        </p:tgtEl>
                                        <p:attrNameLst>
                                          <p:attrName>style.visibility</p:attrName>
                                        </p:attrNameLst>
                                      </p:cBhvr>
                                      <p:to>
                                        <p:strVal val="visible"/>
                                      </p:to>
                                    </p:set>
                                    <p:animEffect transition="in" filter="fade">
                                      <p:cBhvr>
                                        <p:cTn id="20" dur="500"/>
                                        <p:tgtEl>
                                          <p:spTgt spid="76">
                                            <p:txEl>
                                              <p:pRg st="0" end="0"/>
                                            </p:txEl>
                                          </p:spTgt>
                                        </p:tgtEl>
                                      </p:cBhvr>
                                    </p:animEffect>
                                  </p:childTnLst>
                                </p:cTn>
                              </p:par>
                              <p:par>
                                <p:cTn id="21" presetID="42" presetClass="entr" presetSubtype="0" fill="hold" grpId="0" nodeType="withEffect">
                                  <p:stCondLst>
                                    <p:cond delay="200"/>
                                  </p:stCondLst>
                                  <p:childTnLst>
                                    <p:set>
                                      <p:cBhvr>
                                        <p:cTn id="22" dur="1" fill="hold">
                                          <p:stCondLst>
                                            <p:cond delay="0"/>
                                          </p:stCondLst>
                                        </p:cTn>
                                        <p:tgtEl>
                                          <p:spTgt spid="77">
                                            <p:txEl>
                                              <p:pRg st="0" end="0"/>
                                            </p:txEl>
                                          </p:spTgt>
                                        </p:tgtEl>
                                        <p:attrNameLst>
                                          <p:attrName>style.visibility</p:attrName>
                                        </p:attrNameLst>
                                      </p:cBhvr>
                                      <p:to>
                                        <p:strVal val="visible"/>
                                      </p:to>
                                    </p:set>
                                    <p:animEffect transition="in" filter="fade">
                                      <p:cBhvr>
                                        <p:cTn id="23" dur="400"/>
                                        <p:tgtEl>
                                          <p:spTgt spid="77">
                                            <p:txEl>
                                              <p:pRg st="0" end="0"/>
                                            </p:txEl>
                                          </p:spTgt>
                                        </p:tgtEl>
                                      </p:cBhvr>
                                    </p:animEffect>
                                    <p:anim calcmode="lin" valueType="num">
                                      <p:cBhvr>
                                        <p:cTn id="24" dur="400" fill="hold"/>
                                        <p:tgtEl>
                                          <p:spTgt spid="77">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77">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
                                  </p:stCondLst>
                                  <p:childTnLst>
                                    <p:set>
                                      <p:cBhvr>
                                        <p:cTn id="27" dur="1" fill="hold">
                                          <p:stCondLst>
                                            <p:cond delay="0"/>
                                          </p:stCondLst>
                                        </p:cTn>
                                        <p:tgtEl>
                                          <p:spTgt spid="78">
                                            <p:txEl>
                                              <p:pRg st="0" end="0"/>
                                            </p:txEl>
                                          </p:spTgt>
                                        </p:tgtEl>
                                        <p:attrNameLst>
                                          <p:attrName>style.visibility</p:attrName>
                                        </p:attrNameLst>
                                      </p:cBhvr>
                                      <p:to>
                                        <p:strVal val="visible"/>
                                      </p:to>
                                    </p:set>
                                    <p:animEffect transition="in" filter="fade">
                                      <p:cBhvr>
                                        <p:cTn id="28" dur="500"/>
                                        <p:tgtEl>
                                          <p:spTgt spid="78">
                                            <p:txEl>
                                              <p:pRg st="0" end="0"/>
                                            </p:txEl>
                                          </p:spTgt>
                                        </p:tgtEl>
                                      </p:cBhvr>
                                    </p:animEffect>
                                    <p:anim calcmode="lin" valueType="num">
                                      <p:cBhvr>
                                        <p:cTn id="29"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7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500"/>
                            </p:stCondLst>
                            <p:childTnLst>
                              <p:par>
                                <p:cTn id="32" presetID="53" presetClass="entr" presetSubtype="16" fill="hold" grpId="0" nodeType="afterEffect">
                                  <p:stCondLst>
                                    <p:cond delay="0"/>
                                  </p:stCondLst>
                                  <p:childTnLst>
                                    <p:set>
                                      <p:cBhvr>
                                        <p:cTn id="33" dur="1" fill="hold">
                                          <p:stCondLst>
                                            <p:cond delay="0"/>
                                          </p:stCondLst>
                                        </p:cTn>
                                        <p:tgtEl>
                                          <p:spTgt spid="79">
                                            <p:txEl>
                                              <p:pRg st="0" end="0"/>
                                            </p:txEl>
                                          </p:spTgt>
                                        </p:tgtEl>
                                        <p:attrNameLst>
                                          <p:attrName>style.visibility</p:attrName>
                                        </p:attrNameLst>
                                      </p:cBhvr>
                                      <p:to>
                                        <p:strVal val="visible"/>
                                      </p:to>
                                    </p:set>
                                    <p:anim calcmode="lin" valueType="num">
                                      <p:cBhvr>
                                        <p:cTn id="34" dur="300" fill="hold"/>
                                        <p:tgtEl>
                                          <p:spTgt spid="79">
                                            <p:txEl>
                                              <p:pRg st="0" end="0"/>
                                            </p:txEl>
                                          </p:spTgt>
                                        </p:tgtEl>
                                        <p:attrNameLst>
                                          <p:attrName>ppt_w</p:attrName>
                                        </p:attrNameLst>
                                      </p:cBhvr>
                                      <p:tavLst>
                                        <p:tav tm="0">
                                          <p:val>
                                            <p:fltVal val="0"/>
                                          </p:val>
                                        </p:tav>
                                        <p:tav tm="100000">
                                          <p:val>
                                            <p:strVal val="#ppt_w"/>
                                          </p:val>
                                        </p:tav>
                                      </p:tavLst>
                                    </p:anim>
                                    <p:anim calcmode="lin" valueType="num">
                                      <p:cBhvr>
                                        <p:cTn id="35" dur="300" fill="hold"/>
                                        <p:tgtEl>
                                          <p:spTgt spid="79">
                                            <p:txEl>
                                              <p:pRg st="0" end="0"/>
                                            </p:txEl>
                                          </p:spTgt>
                                        </p:tgtEl>
                                        <p:attrNameLst>
                                          <p:attrName>ppt_h</p:attrName>
                                        </p:attrNameLst>
                                      </p:cBhvr>
                                      <p:tavLst>
                                        <p:tav tm="0">
                                          <p:val>
                                            <p:fltVal val="0"/>
                                          </p:val>
                                        </p:tav>
                                        <p:tav tm="100000">
                                          <p:val>
                                            <p:strVal val="#ppt_h"/>
                                          </p:val>
                                        </p:tav>
                                      </p:tavLst>
                                    </p:anim>
                                    <p:animEffect transition="in" filter="fade">
                                      <p:cBhvr>
                                        <p:cTn id="36" dur="300"/>
                                        <p:tgtEl>
                                          <p:spTgt spid="79">
                                            <p:txEl>
                                              <p:pRg st="0" end="0"/>
                                            </p:txEl>
                                          </p:spTgt>
                                        </p:tgtEl>
                                      </p:cBhvr>
                                    </p:animEffect>
                                  </p:childTnLst>
                                </p:cTn>
                              </p:par>
                              <p:par>
                                <p:cTn id="37" presetID="10" presetClass="entr" presetSubtype="0" fill="hold" grpId="0" nodeType="withEffect">
                                  <p:stCondLst>
                                    <p:cond delay="800"/>
                                  </p:stCondLst>
                                  <p:childTnLst>
                                    <p:set>
                                      <p:cBhvr>
                                        <p:cTn id="38" dur="1" fill="hold">
                                          <p:stCondLst>
                                            <p:cond delay="0"/>
                                          </p:stCondLst>
                                        </p:cTn>
                                        <p:tgtEl>
                                          <p:spTgt spid="31">
                                            <p:txEl>
                                              <p:pRg st="0" end="0"/>
                                            </p:txEl>
                                          </p:spTgt>
                                        </p:tgtEl>
                                        <p:attrNameLst>
                                          <p:attrName>style.visibility</p:attrName>
                                        </p:attrNameLst>
                                      </p:cBhvr>
                                      <p:to>
                                        <p:strVal val="visible"/>
                                      </p:to>
                                    </p:set>
                                    <p:animEffect transition="in" filter="fade">
                                      <p:cBhvr>
                                        <p:cTn id="39" dur="500"/>
                                        <p:tgtEl>
                                          <p:spTgt spid="31">
                                            <p:txEl>
                                              <p:pRg st="0" end="0"/>
                                            </p:txEl>
                                          </p:spTgt>
                                        </p:tgtEl>
                                      </p:cBhvr>
                                    </p:animEffect>
                                  </p:childTnLst>
                                </p:cTn>
                              </p:par>
                              <p:par>
                                <p:cTn id="40" presetID="42" presetClass="entr" presetSubtype="0" fill="hold" grpId="0" nodeType="withEffect">
                                  <p:stCondLst>
                                    <p:cond delay="200"/>
                                  </p:stCondLst>
                                  <p:childTnLst>
                                    <p:set>
                                      <p:cBhvr>
                                        <p:cTn id="41" dur="1" fill="hold">
                                          <p:stCondLst>
                                            <p:cond delay="0"/>
                                          </p:stCondLst>
                                        </p:cTn>
                                        <p:tgtEl>
                                          <p:spTgt spid="35">
                                            <p:txEl>
                                              <p:pRg st="0" end="0"/>
                                            </p:txEl>
                                          </p:spTgt>
                                        </p:tgtEl>
                                        <p:attrNameLst>
                                          <p:attrName>style.visibility</p:attrName>
                                        </p:attrNameLst>
                                      </p:cBhvr>
                                      <p:to>
                                        <p:strVal val="visible"/>
                                      </p:to>
                                    </p:set>
                                    <p:animEffect transition="in" filter="fade">
                                      <p:cBhvr>
                                        <p:cTn id="42" dur="400"/>
                                        <p:tgtEl>
                                          <p:spTgt spid="35">
                                            <p:txEl>
                                              <p:pRg st="0" end="0"/>
                                            </p:txEl>
                                          </p:spTgt>
                                        </p:tgtEl>
                                      </p:cBhvr>
                                    </p:animEffect>
                                    <p:anim calcmode="lin" valueType="num">
                                      <p:cBhvr>
                                        <p:cTn id="43" dur="4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44" dur="400" fill="hold"/>
                                        <p:tgtEl>
                                          <p:spTgt spid="35">
                                            <p:txEl>
                                              <p:pRg st="0" end="0"/>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200"/>
                                  </p:stCondLst>
                                  <p:childTnLst>
                                    <p:set>
                                      <p:cBhvr>
                                        <p:cTn id="46" dur="1" fill="hold">
                                          <p:stCondLst>
                                            <p:cond delay="0"/>
                                          </p:stCondLst>
                                        </p:cTn>
                                        <p:tgtEl>
                                          <p:spTgt spid="36">
                                            <p:txEl>
                                              <p:pRg st="0" end="0"/>
                                            </p:txEl>
                                          </p:spTgt>
                                        </p:tgtEl>
                                        <p:attrNameLst>
                                          <p:attrName>style.visibility</p:attrName>
                                        </p:attrNameLst>
                                      </p:cBhvr>
                                      <p:to>
                                        <p:strVal val="visible"/>
                                      </p:to>
                                    </p:set>
                                    <p:animEffect transition="in" filter="fade">
                                      <p:cBhvr>
                                        <p:cTn id="47" dur="500"/>
                                        <p:tgtEl>
                                          <p:spTgt spid="36">
                                            <p:txEl>
                                              <p:pRg st="0" end="0"/>
                                            </p:txEl>
                                          </p:spTgt>
                                        </p:tgtEl>
                                      </p:cBhvr>
                                    </p:animEffect>
                                    <p:anim calcmode="lin" valueType="num">
                                      <p:cBhvr>
                                        <p:cTn id="48"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49" dur="5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53" presetClass="entr" presetSubtype="16" fill="hold" grpId="0" nodeType="afterEffect">
                                  <p:stCondLst>
                                    <p:cond delay="0"/>
                                  </p:stCondLst>
                                  <p:childTnLst>
                                    <p:set>
                                      <p:cBhvr>
                                        <p:cTn id="52" dur="1" fill="hold">
                                          <p:stCondLst>
                                            <p:cond delay="0"/>
                                          </p:stCondLst>
                                        </p:cTn>
                                        <p:tgtEl>
                                          <p:spTgt spid="34">
                                            <p:txEl>
                                              <p:pRg st="0" end="0"/>
                                            </p:txEl>
                                          </p:spTgt>
                                        </p:tgtEl>
                                        <p:attrNameLst>
                                          <p:attrName>style.visibility</p:attrName>
                                        </p:attrNameLst>
                                      </p:cBhvr>
                                      <p:to>
                                        <p:strVal val="visible"/>
                                      </p:to>
                                    </p:set>
                                    <p:anim calcmode="lin" valueType="num">
                                      <p:cBhvr>
                                        <p:cTn id="53" dur="3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54" dur="3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55" dur="300"/>
                                        <p:tgtEl>
                                          <p:spTgt spid="34">
                                            <p:txEl>
                                              <p:pRg st="0" end="0"/>
                                            </p:txEl>
                                          </p:spTgt>
                                        </p:tgtEl>
                                      </p:cBhvr>
                                    </p:animEffect>
                                  </p:childTnLst>
                                </p:cTn>
                              </p:par>
                              <p:par>
                                <p:cTn id="56" presetID="10" presetClass="entr" presetSubtype="0" fill="hold" grpId="0" nodeType="withEffect">
                                  <p:stCondLst>
                                    <p:cond delay="800"/>
                                  </p:stCondLst>
                                  <p:childTnLst>
                                    <p:set>
                                      <p:cBhvr>
                                        <p:cTn id="57" dur="1" fill="hold">
                                          <p:stCondLst>
                                            <p:cond delay="0"/>
                                          </p:stCondLst>
                                        </p:cTn>
                                        <p:tgtEl>
                                          <p:spTgt spid="37">
                                            <p:txEl>
                                              <p:pRg st="0" end="0"/>
                                            </p:txEl>
                                          </p:spTgt>
                                        </p:tgtEl>
                                        <p:attrNameLst>
                                          <p:attrName>style.visibility</p:attrName>
                                        </p:attrNameLst>
                                      </p:cBhvr>
                                      <p:to>
                                        <p:strVal val="visible"/>
                                      </p:to>
                                    </p:set>
                                    <p:animEffect transition="in" filter="fade">
                                      <p:cBhvr>
                                        <p:cTn id="58" dur="500"/>
                                        <p:tgtEl>
                                          <p:spTgt spid="37">
                                            <p:txEl>
                                              <p:pRg st="0" end="0"/>
                                            </p:txEl>
                                          </p:spTgt>
                                        </p:tgtEl>
                                      </p:cBhvr>
                                    </p:animEffect>
                                  </p:childTnLst>
                                </p:cTn>
                              </p:par>
                              <p:par>
                                <p:cTn id="59" presetID="42" presetClass="entr" presetSubtype="0" fill="hold" grpId="0" nodeType="withEffect">
                                  <p:stCondLst>
                                    <p:cond delay="200"/>
                                  </p:stCondLst>
                                  <p:childTnLst>
                                    <p:set>
                                      <p:cBhvr>
                                        <p:cTn id="60" dur="1" fill="hold">
                                          <p:stCondLst>
                                            <p:cond delay="0"/>
                                          </p:stCondLst>
                                        </p:cTn>
                                        <p:tgtEl>
                                          <p:spTgt spid="41">
                                            <p:txEl>
                                              <p:pRg st="0" end="0"/>
                                            </p:txEl>
                                          </p:spTgt>
                                        </p:tgtEl>
                                        <p:attrNameLst>
                                          <p:attrName>style.visibility</p:attrName>
                                        </p:attrNameLst>
                                      </p:cBhvr>
                                      <p:to>
                                        <p:strVal val="visible"/>
                                      </p:to>
                                    </p:set>
                                    <p:animEffect transition="in" filter="fade">
                                      <p:cBhvr>
                                        <p:cTn id="61" dur="400"/>
                                        <p:tgtEl>
                                          <p:spTgt spid="41">
                                            <p:txEl>
                                              <p:pRg st="0" end="0"/>
                                            </p:txEl>
                                          </p:spTgt>
                                        </p:tgtEl>
                                      </p:cBhvr>
                                    </p:animEffect>
                                    <p:anim calcmode="lin" valueType="num">
                                      <p:cBhvr>
                                        <p:cTn id="62" dur="4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63" dur="400" fill="hold"/>
                                        <p:tgtEl>
                                          <p:spTgt spid="41">
                                            <p:txEl>
                                              <p:pRg st="0" end="0"/>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00"/>
                                  </p:stCondLst>
                                  <p:childTnLst>
                                    <p:set>
                                      <p:cBhvr>
                                        <p:cTn id="65" dur="1" fill="hold">
                                          <p:stCondLst>
                                            <p:cond delay="0"/>
                                          </p:stCondLst>
                                        </p:cTn>
                                        <p:tgtEl>
                                          <p:spTgt spid="42">
                                            <p:txEl>
                                              <p:pRg st="0" end="0"/>
                                            </p:txEl>
                                          </p:spTgt>
                                        </p:tgtEl>
                                        <p:attrNameLst>
                                          <p:attrName>style.visibility</p:attrName>
                                        </p:attrNameLst>
                                      </p:cBhvr>
                                      <p:to>
                                        <p:strVal val="visible"/>
                                      </p:to>
                                    </p:set>
                                    <p:animEffect transition="in" filter="fade">
                                      <p:cBhvr>
                                        <p:cTn id="66" dur="500"/>
                                        <p:tgtEl>
                                          <p:spTgt spid="42">
                                            <p:txEl>
                                              <p:pRg st="0" end="0"/>
                                            </p:txEl>
                                          </p:spTgt>
                                        </p:tgtEl>
                                      </p:cBhvr>
                                    </p:animEffect>
                                    <p:anim calcmode="lin" valueType="num">
                                      <p:cBhvr>
                                        <p:cTn id="67"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8" dur="5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69" fill="hold">
                            <p:stCondLst>
                              <p:cond delay="1500"/>
                            </p:stCondLst>
                            <p:childTnLst>
                              <p:par>
                                <p:cTn id="70" presetID="53" presetClass="entr" presetSubtype="16" fill="hold" grpId="0" nodeType="afterEffect">
                                  <p:stCondLst>
                                    <p:cond delay="0"/>
                                  </p:stCondLst>
                                  <p:childTnLst>
                                    <p:set>
                                      <p:cBhvr>
                                        <p:cTn id="71" dur="1" fill="hold">
                                          <p:stCondLst>
                                            <p:cond delay="0"/>
                                          </p:stCondLst>
                                        </p:cTn>
                                        <p:tgtEl>
                                          <p:spTgt spid="40">
                                            <p:txEl>
                                              <p:pRg st="0" end="0"/>
                                            </p:txEl>
                                          </p:spTgt>
                                        </p:tgtEl>
                                        <p:attrNameLst>
                                          <p:attrName>style.visibility</p:attrName>
                                        </p:attrNameLst>
                                      </p:cBhvr>
                                      <p:to>
                                        <p:strVal val="visible"/>
                                      </p:to>
                                    </p:set>
                                    <p:anim calcmode="lin" valueType="num">
                                      <p:cBhvr>
                                        <p:cTn id="72" dur="3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73" dur="3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74" dur="300"/>
                                        <p:tgtEl>
                                          <p:spTgt spid="40">
                                            <p:txEl>
                                              <p:pRg st="0" end="0"/>
                                            </p:txEl>
                                          </p:spTgt>
                                        </p:tgtEl>
                                      </p:cBhvr>
                                    </p:animEffect>
                                  </p:childTnLst>
                                </p:cTn>
                              </p:par>
                            </p:childTnLst>
                          </p:cTn>
                        </p:par>
                        <p:par>
                          <p:cTn id="75" fill="hold">
                            <p:stCondLst>
                              <p:cond delay="2000"/>
                            </p:stCondLst>
                            <p:childTnLst>
                              <p:par>
                                <p:cTn id="76" presetID="53" presetClass="entr" presetSubtype="16" fill="hold" grpId="0" nodeType="afterEffect" nodePh="1">
                                  <p:stCondLst>
                                    <p:cond delay="0"/>
                                  </p:stCondLst>
                                  <p:endCondLst>
                                    <p:cond evt="begin" delay="0">
                                      <p:tn val="76"/>
                                    </p:cond>
                                  </p:endCondLst>
                                  <p:childTnLst>
                                    <p:set>
                                      <p:cBhvr>
                                        <p:cTn id="77" dur="1" fill="hold">
                                          <p:stCondLst>
                                            <p:cond delay="0"/>
                                          </p:stCondLst>
                                        </p:cTn>
                                        <p:tgtEl>
                                          <p:spTgt spid="28"/>
                                        </p:tgtEl>
                                        <p:attrNameLst>
                                          <p:attrName>style.visibility</p:attrName>
                                        </p:attrNameLst>
                                      </p:cBhvr>
                                      <p:to>
                                        <p:strVal val="visible"/>
                                      </p:to>
                                    </p:set>
                                    <p:anim calcmode="lin" valueType="num">
                                      <p:cBhvr>
                                        <p:cTn id="78" dur="500" fill="hold"/>
                                        <p:tgtEl>
                                          <p:spTgt spid="28"/>
                                        </p:tgtEl>
                                        <p:attrNameLst>
                                          <p:attrName>ppt_w</p:attrName>
                                        </p:attrNameLst>
                                      </p:cBhvr>
                                      <p:tavLst>
                                        <p:tav tm="0">
                                          <p:val>
                                            <p:fltVal val="0"/>
                                          </p:val>
                                        </p:tav>
                                        <p:tav tm="100000">
                                          <p:val>
                                            <p:strVal val="#ppt_w"/>
                                          </p:val>
                                        </p:tav>
                                      </p:tavLst>
                                    </p:anim>
                                    <p:anim calcmode="lin" valueType="num">
                                      <p:cBhvr>
                                        <p:cTn id="79" dur="500" fill="hold"/>
                                        <p:tgtEl>
                                          <p:spTgt spid="28"/>
                                        </p:tgtEl>
                                        <p:attrNameLst>
                                          <p:attrName>ppt_h</p:attrName>
                                        </p:attrNameLst>
                                      </p:cBhvr>
                                      <p:tavLst>
                                        <p:tav tm="0">
                                          <p:val>
                                            <p:fltVal val="0"/>
                                          </p:val>
                                        </p:tav>
                                        <p:tav tm="100000">
                                          <p:val>
                                            <p:strVal val="#ppt_h"/>
                                          </p:val>
                                        </p:tav>
                                      </p:tavLst>
                                    </p:anim>
                                    <p:animEffect transition="in" filter="fade">
                                      <p:cBhvr>
                                        <p:cTn id="80" dur="500"/>
                                        <p:tgtEl>
                                          <p:spTgt spid="28"/>
                                        </p:tgtEl>
                                      </p:cBhvr>
                                    </p:animEffect>
                                  </p:childTnLst>
                                </p:cTn>
                              </p:par>
                            </p:childTnLst>
                          </p:cTn>
                        </p:par>
                        <p:par>
                          <p:cTn id="81" fill="hold">
                            <p:stCondLst>
                              <p:cond delay="2500"/>
                            </p:stCondLst>
                            <p:childTnLst>
                              <p:par>
                                <p:cTn id="82" presetID="53" presetClass="entr" presetSubtype="16" fill="hold" grpId="0" nodeType="afterEffect" nodePh="1">
                                  <p:stCondLst>
                                    <p:cond delay="0"/>
                                  </p:stCondLst>
                                  <p:endCondLst>
                                    <p:cond evt="begin" delay="0">
                                      <p:tn val="82"/>
                                    </p:cond>
                                  </p:endCondLst>
                                  <p:childTnLst>
                                    <p:set>
                                      <p:cBhvr>
                                        <p:cTn id="83" dur="1" fill="hold">
                                          <p:stCondLst>
                                            <p:cond delay="0"/>
                                          </p:stCondLst>
                                        </p:cTn>
                                        <p:tgtEl>
                                          <p:spTgt spid="30"/>
                                        </p:tgtEl>
                                        <p:attrNameLst>
                                          <p:attrName>style.visibility</p:attrName>
                                        </p:attrNameLst>
                                      </p:cBhvr>
                                      <p:to>
                                        <p:strVal val="visible"/>
                                      </p:to>
                                    </p:set>
                                    <p:anim calcmode="lin" valueType="num">
                                      <p:cBhvr>
                                        <p:cTn id="84" dur="500" fill="hold"/>
                                        <p:tgtEl>
                                          <p:spTgt spid="30"/>
                                        </p:tgtEl>
                                        <p:attrNameLst>
                                          <p:attrName>ppt_w</p:attrName>
                                        </p:attrNameLst>
                                      </p:cBhvr>
                                      <p:tavLst>
                                        <p:tav tm="0">
                                          <p:val>
                                            <p:fltVal val="0"/>
                                          </p:val>
                                        </p:tav>
                                        <p:tav tm="100000">
                                          <p:val>
                                            <p:strVal val="#ppt_w"/>
                                          </p:val>
                                        </p:tav>
                                      </p:tavLst>
                                    </p:anim>
                                    <p:anim calcmode="lin" valueType="num">
                                      <p:cBhvr>
                                        <p:cTn id="85" dur="500" fill="hold"/>
                                        <p:tgtEl>
                                          <p:spTgt spid="30"/>
                                        </p:tgtEl>
                                        <p:attrNameLst>
                                          <p:attrName>ppt_h</p:attrName>
                                        </p:attrNameLst>
                                      </p:cBhvr>
                                      <p:tavLst>
                                        <p:tav tm="0">
                                          <p:val>
                                            <p:fltVal val="0"/>
                                          </p:val>
                                        </p:tav>
                                        <p:tav tm="100000">
                                          <p:val>
                                            <p:strVal val="#ppt_h"/>
                                          </p:val>
                                        </p:tav>
                                      </p:tavLst>
                                    </p:anim>
                                    <p:animEffect transition="in" filter="fade">
                                      <p:cBhvr>
                                        <p:cTn id="86" dur="500"/>
                                        <p:tgtEl>
                                          <p:spTgt spid="30"/>
                                        </p:tgtEl>
                                      </p:cBhvr>
                                    </p:animEffect>
                                  </p:childTnLst>
                                </p:cTn>
                              </p:par>
                            </p:childTnLst>
                          </p:cTn>
                        </p:par>
                        <p:par>
                          <p:cTn id="87" fill="hold">
                            <p:stCondLst>
                              <p:cond delay="3000"/>
                            </p:stCondLst>
                            <p:childTnLst>
                              <p:par>
                                <p:cTn id="88" presetID="53" presetClass="entr" presetSubtype="16" fill="hold" grpId="0" nodeType="afterEffect" nodePh="1">
                                  <p:stCondLst>
                                    <p:cond delay="0"/>
                                  </p:stCondLst>
                                  <p:endCondLst>
                                    <p:cond evt="begin" delay="0">
                                      <p:tn val="88"/>
                                    </p:cond>
                                  </p:endCondLst>
                                  <p:childTnLst>
                                    <p:set>
                                      <p:cBhvr>
                                        <p:cTn id="89" dur="1" fill="hold">
                                          <p:stCondLst>
                                            <p:cond delay="0"/>
                                          </p:stCondLst>
                                        </p:cTn>
                                        <p:tgtEl>
                                          <p:spTgt spid="43"/>
                                        </p:tgtEl>
                                        <p:attrNameLst>
                                          <p:attrName>style.visibility</p:attrName>
                                        </p:attrNameLst>
                                      </p:cBhvr>
                                      <p:to>
                                        <p:strVal val="visible"/>
                                      </p:to>
                                    </p:set>
                                    <p:anim calcmode="lin" valueType="num">
                                      <p:cBhvr>
                                        <p:cTn id="90" dur="500" fill="hold"/>
                                        <p:tgtEl>
                                          <p:spTgt spid="43"/>
                                        </p:tgtEl>
                                        <p:attrNameLst>
                                          <p:attrName>ppt_w</p:attrName>
                                        </p:attrNameLst>
                                      </p:cBhvr>
                                      <p:tavLst>
                                        <p:tav tm="0">
                                          <p:val>
                                            <p:fltVal val="0"/>
                                          </p:val>
                                        </p:tav>
                                        <p:tav tm="100000">
                                          <p:val>
                                            <p:strVal val="#ppt_w"/>
                                          </p:val>
                                        </p:tav>
                                      </p:tavLst>
                                    </p:anim>
                                    <p:anim calcmode="lin" valueType="num">
                                      <p:cBhvr>
                                        <p:cTn id="91" dur="500" fill="hold"/>
                                        <p:tgtEl>
                                          <p:spTgt spid="43"/>
                                        </p:tgtEl>
                                        <p:attrNameLst>
                                          <p:attrName>ppt_h</p:attrName>
                                        </p:attrNameLst>
                                      </p:cBhvr>
                                      <p:tavLst>
                                        <p:tav tm="0">
                                          <p:val>
                                            <p:fltVal val="0"/>
                                          </p:val>
                                        </p:tav>
                                        <p:tav tm="100000">
                                          <p:val>
                                            <p:strVal val="#ppt_h"/>
                                          </p:val>
                                        </p:tav>
                                      </p:tavLst>
                                    </p:anim>
                                    <p:animEffect transition="in" filter="fade">
                                      <p:cBhvr>
                                        <p:cTn id="9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76" grpId="0" build="p">
        <p:tmplLst>
          <p:tmpl lvl="1">
            <p:tnLst>
              <p:par>
                <p:cTn presetID="10" presetClass="entr" presetSubtype="0" fill="hold" nodeType="withEffect">
                  <p:stCondLst>
                    <p:cond delay="8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79" grpId="0" build="p">
        <p:tmplLst>
          <p:tmpl lvl="1">
            <p:tnLst>
              <p:par>
                <p:cTn presetID="53" presetClass="entr" presetSubtype="16"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p:cTn dur="300" fill="hold"/>
                        <p:tgtEl>
                          <p:spTgt spid="79"/>
                        </p:tgtEl>
                        <p:attrNameLst>
                          <p:attrName>ppt_w</p:attrName>
                        </p:attrNameLst>
                      </p:cBhvr>
                      <p:tavLst>
                        <p:tav tm="0">
                          <p:val>
                            <p:fltVal val="0"/>
                          </p:val>
                        </p:tav>
                        <p:tav tm="100000">
                          <p:val>
                            <p:strVal val="#ppt_w"/>
                          </p:val>
                        </p:tav>
                      </p:tavLst>
                    </p:anim>
                    <p:anim calcmode="lin" valueType="num">
                      <p:cBhvr>
                        <p:cTn dur="300" fill="hold"/>
                        <p:tgtEl>
                          <p:spTgt spid="79"/>
                        </p:tgtEl>
                        <p:attrNameLst>
                          <p:attrName>ppt_h</p:attrName>
                        </p:attrNameLst>
                      </p:cBhvr>
                      <p:tavLst>
                        <p:tav tm="0">
                          <p:val>
                            <p:fltVal val="0"/>
                          </p:val>
                        </p:tav>
                        <p:tav tm="100000">
                          <p:val>
                            <p:strVal val="#ppt_h"/>
                          </p:val>
                        </p:tav>
                      </p:tavLst>
                    </p:anim>
                    <p:animEffect transition="in" filter="fade">
                      <p:cBhvr>
                        <p:cTn dur="300"/>
                        <p:tgtEl>
                          <p:spTgt spid="79"/>
                        </p:tgtEl>
                      </p:cBhvr>
                    </p:animEffect>
                  </p:childTnLst>
                </p:cTn>
              </p:par>
            </p:tnLst>
          </p:tmpl>
        </p:tmplLst>
      </p:bldP>
      <p:bldP spid="77" grpId="0" build="p">
        <p:tmplLst>
          <p:tmpl lvl="1">
            <p:tnLst>
              <p:par>
                <p:cTn presetID="42" presetClass="entr" presetSubtype="0" fill="hold" nodeType="withEffect">
                  <p:stCondLst>
                    <p:cond delay="200"/>
                  </p:stCondLst>
                  <p:childTnLst>
                    <p:set>
                      <p:cBhvr>
                        <p:cTn dur="1" fill="hold">
                          <p:stCondLst>
                            <p:cond delay="0"/>
                          </p:stCondLst>
                        </p:cTn>
                        <p:tgtEl>
                          <p:spTgt spid="77"/>
                        </p:tgtEl>
                        <p:attrNameLst>
                          <p:attrName>style.visibility</p:attrName>
                        </p:attrNameLst>
                      </p:cBhvr>
                      <p:to>
                        <p:strVal val="visible"/>
                      </p:to>
                    </p:set>
                    <p:animEffect transition="in" filter="fade">
                      <p:cBhvr>
                        <p:cTn dur="400"/>
                        <p:tgtEl>
                          <p:spTgt spid="77"/>
                        </p:tgtEl>
                      </p:cBhvr>
                    </p:animEffect>
                    <p:anim calcmode="lin" valueType="num">
                      <p:cBhvr>
                        <p:cTn dur="400" fill="hold"/>
                        <p:tgtEl>
                          <p:spTgt spid="77"/>
                        </p:tgtEl>
                        <p:attrNameLst>
                          <p:attrName>ppt_x</p:attrName>
                        </p:attrNameLst>
                      </p:cBhvr>
                      <p:tavLst>
                        <p:tav tm="0">
                          <p:val>
                            <p:strVal val="#ppt_x"/>
                          </p:val>
                        </p:tav>
                        <p:tav tm="100000">
                          <p:val>
                            <p:strVal val="#ppt_x"/>
                          </p:val>
                        </p:tav>
                      </p:tavLst>
                    </p:anim>
                    <p:anim calcmode="lin" valueType="num">
                      <p:cBhvr>
                        <p:cTn dur="400" fill="hold"/>
                        <p:tgtEl>
                          <p:spTgt spid="77"/>
                        </p:tgtEl>
                        <p:attrNameLst>
                          <p:attrName>ppt_y</p:attrName>
                        </p:attrNameLst>
                      </p:cBhvr>
                      <p:tavLst>
                        <p:tav tm="0">
                          <p:val>
                            <p:strVal val="#ppt_y+.1"/>
                          </p:val>
                        </p:tav>
                        <p:tav tm="100000">
                          <p:val>
                            <p:strVal val="#ppt_y"/>
                          </p:val>
                        </p:tav>
                      </p:tavLst>
                    </p:anim>
                  </p:childTnLst>
                </p:cTn>
              </p:par>
            </p:tnLst>
          </p:tmpl>
        </p:tmplLst>
      </p:bldP>
      <p:bldP spid="78" grpId="0" build="p">
        <p:tmplLst>
          <p:tmpl lvl="1">
            <p:tnLst>
              <p:par>
                <p:cTn presetID="42" presetClass="entr" presetSubtype="0" fill="hold" nodeType="withEffect">
                  <p:stCondLst>
                    <p:cond delay="20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anim calcmode="lin" valueType="num">
                      <p:cBhvr>
                        <p:cTn dur="500" fill="hold"/>
                        <p:tgtEl>
                          <p:spTgt spid="78"/>
                        </p:tgtEl>
                        <p:attrNameLst>
                          <p:attrName>ppt_x</p:attrName>
                        </p:attrNameLst>
                      </p:cBhvr>
                      <p:tavLst>
                        <p:tav tm="0">
                          <p:val>
                            <p:strVal val="#ppt_x"/>
                          </p:val>
                        </p:tav>
                        <p:tav tm="100000">
                          <p:val>
                            <p:strVal val="#ppt_x"/>
                          </p:val>
                        </p:tav>
                      </p:tavLst>
                    </p:anim>
                    <p:anim calcmode="lin" valueType="num">
                      <p:cBhvr>
                        <p:cTn dur="500" fill="hold"/>
                        <p:tgtEl>
                          <p:spTgt spid="78"/>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10" presetClass="entr" presetSubtype="0" fill="hold" nodeType="withEffect">
                  <p:stCondLst>
                    <p:cond delay="8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4" grpId="0" build="p">
        <p:tmplLst>
          <p:tmpl lvl="1">
            <p:tnLst>
              <p:par>
                <p:cTn presetID="53" presetClass="entr" presetSubtype="16"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p:cTn dur="300" fill="hold"/>
                        <p:tgtEl>
                          <p:spTgt spid="34"/>
                        </p:tgtEl>
                        <p:attrNameLst>
                          <p:attrName>ppt_w</p:attrName>
                        </p:attrNameLst>
                      </p:cBhvr>
                      <p:tavLst>
                        <p:tav tm="0">
                          <p:val>
                            <p:fltVal val="0"/>
                          </p:val>
                        </p:tav>
                        <p:tav tm="100000">
                          <p:val>
                            <p:strVal val="#ppt_w"/>
                          </p:val>
                        </p:tav>
                      </p:tavLst>
                    </p:anim>
                    <p:anim calcmode="lin" valueType="num">
                      <p:cBhvr>
                        <p:cTn dur="300" fill="hold"/>
                        <p:tgtEl>
                          <p:spTgt spid="34"/>
                        </p:tgtEl>
                        <p:attrNameLst>
                          <p:attrName>ppt_h</p:attrName>
                        </p:attrNameLst>
                      </p:cBhvr>
                      <p:tavLst>
                        <p:tav tm="0">
                          <p:val>
                            <p:fltVal val="0"/>
                          </p:val>
                        </p:tav>
                        <p:tav tm="100000">
                          <p:val>
                            <p:strVal val="#ppt_h"/>
                          </p:val>
                        </p:tav>
                      </p:tavLst>
                    </p:anim>
                    <p:animEffect transition="in" filter="fade">
                      <p:cBhvr>
                        <p:cTn dur="300"/>
                        <p:tgtEl>
                          <p:spTgt spid="34"/>
                        </p:tgtEl>
                      </p:cBhvr>
                    </p:animEffect>
                  </p:childTnLst>
                </p:cTn>
              </p:par>
            </p:tnLst>
          </p:tmpl>
        </p:tmplLst>
      </p:bldP>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400"/>
                        <p:tgtEl>
                          <p:spTgt spid="35"/>
                        </p:tgtEl>
                      </p:cBhvr>
                    </p:animEffect>
                    <p:anim calcmode="lin" valueType="num">
                      <p:cBhvr>
                        <p:cTn dur="400" fill="hold"/>
                        <p:tgtEl>
                          <p:spTgt spid="35"/>
                        </p:tgtEl>
                        <p:attrNameLst>
                          <p:attrName>ppt_x</p:attrName>
                        </p:attrNameLst>
                      </p:cBhvr>
                      <p:tavLst>
                        <p:tav tm="0">
                          <p:val>
                            <p:strVal val="#ppt_x"/>
                          </p:val>
                        </p:tav>
                        <p:tav tm="100000">
                          <p:val>
                            <p:strVal val="#ppt_x"/>
                          </p:val>
                        </p:tav>
                      </p:tavLst>
                    </p:anim>
                    <p:anim calcmode="lin" valueType="num">
                      <p:cBhvr>
                        <p:cTn dur="4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42" presetClass="entr" presetSubtype="0"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anim calcmode="lin" valueType="num">
                      <p:cBhvr>
                        <p:cTn dur="500" fill="hold"/>
                        <p:tgtEl>
                          <p:spTgt spid="36"/>
                        </p:tgtEl>
                        <p:attrNameLst>
                          <p:attrName>ppt_x</p:attrName>
                        </p:attrNameLst>
                      </p:cBhvr>
                      <p:tavLst>
                        <p:tav tm="0">
                          <p:val>
                            <p:strVal val="#ppt_x"/>
                          </p:val>
                        </p:tav>
                        <p:tav tm="100000">
                          <p:val>
                            <p:strVal val="#ppt_x"/>
                          </p:val>
                        </p:tav>
                      </p:tavLst>
                    </p:anim>
                    <p:anim calcmode="lin" valueType="num">
                      <p:cBhvr>
                        <p:cTn dur="500" fill="hold"/>
                        <p:tgtEl>
                          <p:spTgt spid="36"/>
                        </p:tgtEl>
                        <p:attrNameLst>
                          <p:attrName>ppt_y</p:attrName>
                        </p:attrNameLst>
                      </p:cBhvr>
                      <p:tavLst>
                        <p:tav tm="0">
                          <p:val>
                            <p:strVal val="#ppt_y+.1"/>
                          </p:val>
                        </p:tav>
                        <p:tav tm="100000">
                          <p:val>
                            <p:strVal val="#ppt_y"/>
                          </p:val>
                        </p:tav>
                      </p:tavLst>
                    </p:anim>
                  </p:childTnLst>
                </p:cTn>
              </p:par>
            </p:tnLst>
          </p:tmpl>
        </p:tmplLst>
      </p:bldP>
      <p:bldP spid="37" grpId="0" build="p">
        <p:tmplLst>
          <p:tmpl lvl="1">
            <p:tnLst>
              <p:par>
                <p:cTn presetID="10" presetClass="entr" presetSubtype="0" fill="hold" nodeType="withEffect">
                  <p:stCondLst>
                    <p:cond delay="8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300" fill="hold"/>
                        <p:tgtEl>
                          <p:spTgt spid="40"/>
                        </p:tgtEl>
                        <p:attrNameLst>
                          <p:attrName>ppt_w</p:attrName>
                        </p:attrNameLst>
                      </p:cBhvr>
                      <p:tavLst>
                        <p:tav tm="0">
                          <p:val>
                            <p:fltVal val="0"/>
                          </p:val>
                        </p:tav>
                        <p:tav tm="100000">
                          <p:val>
                            <p:strVal val="#ppt_w"/>
                          </p:val>
                        </p:tav>
                      </p:tavLst>
                    </p:anim>
                    <p:anim calcmode="lin" valueType="num">
                      <p:cBhvr>
                        <p:cTn dur="300" fill="hold"/>
                        <p:tgtEl>
                          <p:spTgt spid="40"/>
                        </p:tgtEl>
                        <p:attrNameLst>
                          <p:attrName>ppt_h</p:attrName>
                        </p:attrNameLst>
                      </p:cBhvr>
                      <p:tavLst>
                        <p:tav tm="0">
                          <p:val>
                            <p:fltVal val="0"/>
                          </p:val>
                        </p:tav>
                        <p:tav tm="100000">
                          <p:val>
                            <p:strVal val="#ppt_h"/>
                          </p:val>
                        </p:tav>
                      </p:tavLst>
                    </p:anim>
                    <p:animEffect transition="in" filter="fade">
                      <p:cBhvr>
                        <p:cTn dur="300"/>
                        <p:tgtEl>
                          <p:spTgt spid="40"/>
                        </p:tgtEl>
                      </p:cBhvr>
                    </p:animEffect>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400"/>
                        <p:tgtEl>
                          <p:spTgt spid="41"/>
                        </p:tgtEl>
                      </p:cBhvr>
                    </p:animEffect>
                    <p:anim calcmode="lin" valueType="num">
                      <p:cBhvr>
                        <p:cTn dur="400" fill="hold"/>
                        <p:tgtEl>
                          <p:spTgt spid="41"/>
                        </p:tgtEl>
                        <p:attrNameLst>
                          <p:attrName>ppt_x</p:attrName>
                        </p:attrNameLst>
                      </p:cBhvr>
                      <p:tavLst>
                        <p:tav tm="0">
                          <p:val>
                            <p:strVal val="#ppt_x"/>
                          </p:val>
                        </p:tav>
                        <p:tav tm="100000">
                          <p:val>
                            <p:strVal val="#ppt_x"/>
                          </p:val>
                        </p:tav>
                      </p:tavLst>
                    </p:anim>
                    <p:anim calcmode="lin" valueType="num">
                      <p:cBhvr>
                        <p:cTn dur="400" fill="hold"/>
                        <p:tgtEl>
                          <p:spTgt spid="41"/>
                        </p:tgtEl>
                        <p:attrNameLst>
                          <p:attrName>ppt_y</p:attrName>
                        </p:attrNameLst>
                      </p:cBhvr>
                      <p:tavLst>
                        <p:tav tm="0">
                          <p:val>
                            <p:strVal val="#ppt_y+.1"/>
                          </p:val>
                        </p:tav>
                        <p:tav tm="100000">
                          <p:val>
                            <p:strVal val="#ppt_y"/>
                          </p:val>
                        </p:tav>
                      </p:tavLst>
                    </p:anim>
                  </p:childTnLst>
                </p:cTn>
              </p:par>
            </p:tnLst>
          </p:tmpl>
        </p:tmplLst>
      </p:bldP>
      <p:bldP spid="42" grpId="0" build="p">
        <p:tmplLst>
          <p:tmpl lvl="1">
            <p:tnLst>
              <p:par>
                <p:cTn presetID="42"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anim calcmode="lin" valueType="num">
                      <p:cBhvr>
                        <p:cTn dur="500" fill="hold"/>
                        <p:tgtEl>
                          <p:spTgt spid="42"/>
                        </p:tgtEl>
                        <p:attrNameLst>
                          <p:attrName>ppt_x</p:attrName>
                        </p:attrNameLst>
                      </p:cBhvr>
                      <p:tavLst>
                        <p:tav tm="0">
                          <p:val>
                            <p:strVal val="#ppt_x"/>
                          </p:val>
                        </p:tav>
                        <p:tav tm="100000">
                          <p:val>
                            <p:strVal val="#ppt_x"/>
                          </p:val>
                        </p:tav>
                      </p:tavLst>
                    </p:anim>
                    <p:anim calcmode="lin" valueType="num">
                      <p:cBhvr>
                        <p:cTn dur="500" fill="hold"/>
                        <p:tgtEl>
                          <p:spTgt spid="42"/>
                        </p:tgtEl>
                        <p:attrNameLst>
                          <p:attrName>ppt_y</p:attrName>
                        </p:attrNameLst>
                      </p:cBhvr>
                      <p:tavLst>
                        <p:tav tm="0">
                          <p:val>
                            <p:strVal val="#ppt_y+.1"/>
                          </p:val>
                        </p:tav>
                        <p:tav tm="100000">
                          <p:val>
                            <p:strVal val="#ppt_y"/>
                          </p:val>
                        </p:tav>
                      </p:tavLst>
                    </p:anim>
                  </p:childTnLst>
                </p:cTn>
              </p:par>
            </p:tnLst>
          </p:tmpl>
        </p:tmplLst>
      </p:bldP>
      <p:bldP spid="28" grpId="0"/>
      <p:bldP spid="30" grpId="0"/>
      <p:bldP spid="43"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ur images with caption 1">
    <p:spTree>
      <p:nvGrpSpPr>
        <p:cNvPr id="1" name=""/>
        <p:cNvGrpSpPr/>
        <p:nvPr/>
      </p:nvGrpSpPr>
      <p:grpSpPr>
        <a:xfrm>
          <a:off x="0" y="0"/>
          <a:ext cx="0" cy="0"/>
          <a:chOff x="0" y="0"/>
          <a:chExt cx="0" cy="0"/>
        </a:xfrm>
      </p:grpSpPr>
      <p:sp>
        <p:nvSpPr>
          <p:cNvPr id="22" name="Picture Placeholder 2"/>
          <p:cNvSpPr>
            <a:spLocks noGrp="1"/>
          </p:cNvSpPr>
          <p:nvPr>
            <p:ph type="pic" sz="quarter" idx="48"/>
          </p:nvPr>
        </p:nvSpPr>
        <p:spPr>
          <a:xfrm>
            <a:off x="541338" y="1045508"/>
            <a:ext cx="3725862" cy="1147621"/>
          </a:xfrm>
          <a:custGeom>
            <a:avLst/>
            <a:gdLst/>
            <a:ahLst/>
            <a:cxnLst/>
            <a:rect l="l" t="t" r="r" b="b"/>
            <a:pathLst>
              <a:path w="3725862" h="1275134">
                <a:moveTo>
                  <a:pt x="360890" y="0"/>
                </a:moveTo>
                <a:lnTo>
                  <a:pt x="3364972" y="0"/>
                </a:lnTo>
                <a:cubicBezTo>
                  <a:pt x="3564286" y="0"/>
                  <a:pt x="3725862" y="161576"/>
                  <a:pt x="3725862" y="360890"/>
                </a:cubicBezTo>
                <a:lnTo>
                  <a:pt x="3725862" y="1275134"/>
                </a:lnTo>
                <a:lnTo>
                  <a:pt x="0" y="1275134"/>
                </a:lnTo>
                <a:lnTo>
                  <a:pt x="0" y="360890"/>
                </a:lnTo>
                <a:cubicBezTo>
                  <a:pt x="0" y="161576"/>
                  <a:pt x="161576" y="0"/>
                  <a:pt x="360890"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6"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grpSp>
        <p:nvGrpSpPr>
          <p:cNvPr id="12" name="Group 11"/>
          <p:cNvGrpSpPr/>
          <p:nvPr userDrawn="1"/>
        </p:nvGrpSpPr>
        <p:grpSpPr>
          <a:xfrm>
            <a:off x="75982" y="289155"/>
            <a:ext cx="287999" cy="256629"/>
            <a:chOff x="5270500" y="1460500"/>
            <a:chExt cx="1701800" cy="2705100"/>
          </a:xfrm>
        </p:grpSpPr>
        <p:sp>
          <p:nvSpPr>
            <p:cNvPr id="13" name="Rounded Rectangle 1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ounded Rectangle 14"/>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8" name="Rounded Rectangle 18"/>
          <p:cNvSpPr/>
          <p:nvPr userDrawn="1"/>
        </p:nvSpPr>
        <p:spPr>
          <a:xfrm>
            <a:off x="541338" y="2197417"/>
            <a:ext cx="3725862" cy="542924"/>
          </a:xfrm>
          <a:custGeom>
            <a:avLst/>
            <a:gdLst/>
            <a:ahLst/>
            <a:cxnLst/>
            <a:rect l="l" t="t" r="r" b="b"/>
            <a:pathLst>
              <a:path w="3725862" h="603249">
                <a:moveTo>
                  <a:pt x="0" y="0"/>
                </a:moveTo>
                <a:lnTo>
                  <a:pt x="3725862" y="0"/>
                </a:lnTo>
                <a:lnTo>
                  <a:pt x="3725862" y="280197"/>
                </a:lnTo>
                <a:cubicBezTo>
                  <a:pt x="3725862" y="458614"/>
                  <a:pt x="3581227" y="603249"/>
                  <a:pt x="3402810" y="603249"/>
                </a:cubicBezTo>
                <a:lnTo>
                  <a:pt x="323052" y="603249"/>
                </a:lnTo>
                <a:cubicBezTo>
                  <a:pt x="144635" y="603249"/>
                  <a:pt x="0" y="458614"/>
                  <a:pt x="0" y="280197"/>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 Placeholder 7"/>
          <p:cNvSpPr>
            <a:spLocks noGrp="1"/>
          </p:cNvSpPr>
          <p:nvPr>
            <p:ph type="body" sz="quarter" idx="65" hasCustomPrompt="1"/>
          </p:nvPr>
        </p:nvSpPr>
        <p:spPr>
          <a:xfrm>
            <a:off x="800100" y="2243533"/>
            <a:ext cx="3314700" cy="194399"/>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42" name="Text Placeholder 2"/>
          <p:cNvSpPr>
            <a:spLocks noGrp="1"/>
          </p:cNvSpPr>
          <p:nvPr>
            <p:ph type="body" sz="quarter" idx="64" hasCustomPrompt="1"/>
          </p:nvPr>
        </p:nvSpPr>
        <p:spPr>
          <a:xfrm>
            <a:off x="800100" y="2464619"/>
            <a:ext cx="3314700" cy="230002"/>
          </a:xfrm>
          <a:prstGeom prst="rect">
            <a:avLst/>
          </a:prstGeom>
        </p:spPr>
        <p:txBody>
          <a:bodyPr vert="horz" lIns="0" tIns="0" rIns="0" bIns="0"/>
          <a:lstStyle>
            <a:lvl1pPr marL="0" indent="0" algn="just">
              <a:lnSpc>
                <a:spcPct val="130000"/>
              </a:lnSpc>
              <a:buNone/>
              <a:defRPr sz="81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43" name="Picture Placeholder 2"/>
          <p:cNvSpPr>
            <a:spLocks noGrp="1"/>
          </p:cNvSpPr>
          <p:nvPr>
            <p:ph type="pic" sz="quarter" idx="66"/>
          </p:nvPr>
        </p:nvSpPr>
        <p:spPr>
          <a:xfrm>
            <a:off x="4956176" y="1045508"/>
            <a:ext cx="3725862" cy="1147621"/>
          </a:xfrm>
          <a:custGeom>
            <a:avLst/>
            <a:gdLst/>
            <a:ahLst/>
            <a:cxnLst/>
            <a:rect l="l" t="t" r="r" b="b"/>
            <a:pathLst>
              <a:path w="3725862" h="1275134">
                <a:moveTo>
                  <a:pt x="360890" y="0"/>
                </a:moveTo>
                <a:lnTo>
                  <a:pt x="3364972" y="0"/>
                </a:lnTo>
                <a:cubicBezTo>
                  <a:pt x="3564286" y="0"/>
                  <a:pt x="3725862" y="161576"/>
                  <a:pt x="3725862" y="360890"/>
                </a:cubicBezTo>
                <a:lnTo>
                  <a:pt x="3725862" y="1275134"/>
                </a:lnTo>
                <a:lnTo>
                  <a:pt x="0" y="1275134"/>
                </a:lnTo>
                <a:lnTo>
                  <a:pt x="0" y="360890"/>
                </a:lnTo>
                <a:cubicBezTo>
                  <a:pt x="0" y="161576"/>
                  <a:pt x="161576" y="0"/>
                  <a:pt x="360890"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44" name="Rounded Rectangle 18"/>
          <p:cNvSpPr/>
          <p:nvPr userDrawn="1"/>
        </p:nvSpPr>
        <p:spPr>
          <a:xfrm>
            <a:off x="4956176" y="2197417"/>
            <a:ext cx="3725862" cy="542924"/>
          </a:xfrm>
          <a:custGeom>
            <a:avLst/>
            <a:gdLst/>
            <a:ahLst/>
            <a:cxnLst/>
            <a:rect l="l" t="t" r="r" b="b"/>
            <a:pathLst>
              <a:path w="3725862" h="603249">
                <a:moveTo>
                  <a:pt x="0" y="0"/>
                </a:moveTo>
                <a:lnTo>
                  <a:pt x="3725862" y="0"/>
                </a:lnTo>
                <a:lnTo>
                  <a:pt x="3725862" y="280197"/>
                </a:lnTo>
                <a:cubicBezTo>
                  <a:pt x="3725862" y="458614"/>
                  <a:pt x="3581227" y="603249"/>
                  <a:pt x="3402810" y="603249"/>
                </a:cubicBezTo>
                <a:lnTo>
                  <a:pt x="323052" y="603249"/>
                </a:lnTo>
                <a:cubicBezTo>
                  <a:pt x="144635" y="603249"/>
                  <a:pt x="0" y="458614"/>
                  <a:pt x="0" y="280197"/>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xt Placeholder 7"/>
          <p:cNvSpPr>
            <a:spLocks noGrp="1"/>
          </p:cNvSpPr>
          <p:nvPr>
            <p:ph type="body" sz="quarter" idx="67" hasCustomPrompt="1"/>
          </p:nvPr>
        </p:nvSpPr>
        <p:spPr>
          <a:xfrm>
            <a:off x="5214938" y="2243533"/>
            <a:ext cx="3314700" cy="194399"/>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50" name="Text Placeholder 2"/>
          <p:cNvSpPr>
            <a:spLocks noGrp="1"/>
          </p:cNvSpPr>
          <p:nvPr>
            <p:ph type="body" sz="quarter" idx="68" hasCustomPrompt="1"/>
          </p:nvPr>
        </p:nvSpPr>
        <p:spPr>
          <a:xfrm>
            <a:off x="5214938" y="2464619"/>
            <a:ext cx="3314700" cy="230002"/>
          </a:xfrm>
          <a:prstGeom prst="rect">
            <a:avLst/>
          </a:prstGeom>
        </p:spPr>
        <p:txBody>
          <a:bodyPr vert="horz" lIns="0" tIns="0" rIns="0" bIns="0"/>
          <a:lstStyle>
            <a:lvl1pPr marL="0" indent="0" algn="just">
              <a:lnSpc>
                <a:spcPct val="130000"/>
              </a:lnSpc>
              <a:buNone/>
              <a:defRPr sz="81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51" name="Picture Placeholder 2"/>
          <p:cNvSpPr>
            <a:spLocks noGrp="1"/>
          </p:cNvSpPr>
          <p:nvPr>
            <p:ph type="pic" sz="quarter" idx="69"/>
          </p:nvPr>
        </p:nvSpPr>
        <p:spPr>
          <a:xfrm>
            <a:off x="541338" y="3045758"/>
            <a:ext cx="3725862" cy="1147621"/>
          </a:xfrm>
          <a:custGeom>
            <a:avLst/>
            <a:gdLst/>
            <a:ahLst/>
            <a:cxnLst/>
            <a:rect l="l" t="t" r="r" b="b"/>
            <a:pathLst>
              <a:path w="3725862" h="1275134">
                <a:moveTo>
                  <a:pt x="360890" y="0"/>
                </a:moveTo>
                <a:lnTo>
                  <a:pt x="3364972" y="0"/>
                </a:lnTo>
                <a:cubicBezTo>
                  <a:pt x="3564286" y="0"/>
                  <a:pt x="3725862" y="161576"/>
                  <a:pt x="3725862" y="360890"/>
                </a:cubicBezTo>
                <a:lnTo>
                  <a:pt x="3725862" y="1275134"/>
                </a:lnTo>
                <a:lnTo>
                  <a:pt x="0" y="1275134"/>
                </a:lnTo>
                <a:lnTo>
                  <a:pt x="0" y="360890"/>
                </a:lnTo>
                <a:cubicBezTo>
                  <a:pt x="0" y="161576"/>
                  <a:pt x="161576" y="0"/>
                  <a:pt x="360890"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52" name="Rounded Rectangle 18"/>
          <p:cNvSpPr/>
          <p:nvPr userDrawn="1"/>
        </p:nvSpPr>
        <p:spPr>
          <a:xfrm>
            <a:off x="541338" y="4197667"/>
            <a:ext cx="3725862" cy="542924"/>
          </a:xfrm>
          <a:custGeom>
            <a:avLst/>
            <a:gdLst/>
            <a:ahLst/>
            <a:cxnLst/>
            <a:rect l="l" t="t" r="r" b="b"/>
            <a:pathLst>
              <a:path w="3725862" h="603249">
                <a:moveTo>
                  <a:pt x="0" y="0"/>
                </a:moveTo>
                <a:lnTo>
                  <a:pt x="3725862" y="0"/>
                </a:lnTo>
                <a:lnTo>
                  <a:pt x="3725862" y="280197"/>
                </a:lnTo>
                <a:cubicBezTo>
                  <a:pt x="3725862" y="458614"/>
                  <a:pt x="3581227" y="603249"/>
                  <a:pt x="3402810" y="603249"/>
                </a:cubicBezTo>
                <a:lnTo>
                  <a:pt x="323052" y="603249"/>
                </a:lnTo>
                <a:cubicBezTo>
                  <a:pt x="144635" y="603249"/>
                  <a:pt x="0" y="458614"/>
                  <a:pt x="0" y="280197"/>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Text Placeholder 7"/>
          <p:cNvSpPr>
            <a:spLocks noGrp="1"/>
          </p:cNvSpPr>
          <p:nvPr>
            <p:ph type="body" sz="quarter" idx="70" hasCustomPrompt="1"/>
          </p:nvPr>
        </p:nvSpPr>
        <p:spPr>
          <a:xfrm>
            <a:off x="800100" y="4243783"/>
            <a:ext cx="3314700" cy="194399"/>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54" name="Text Placeholder 2"/>
          <p:cNvSpPr>
            <a:spLocks noGrp="1"/>
          </p:cNvSpPr>
          <p:nvPr>
            <p:ph type="body" sz="quarter" idx="71" hasCustomPrompt="1"/>
          </p:nvPr>
        </p:nvSpPr>
        <p:spPr>
          <a:xfrm>
            <a:off x="800100" y="4464869"/>
            <a:ext cx="3314700" cy="230002"/>
          </a:xfrm>
          <a:prstGeom prst="rect">
            <a:avLst/>
          </a:prstGeom>
        </p:spPr>
        <p:txBody>
          <a:bodyPr vert="horz" lIns="0" tIns="0" rIns="0" bIns="0"/>
          <a:lstStyle>
            <a:lvl1pPr marL="0" indent="0" algn="just">
              <a:lnSpc>
                <a:spcPct val="130000"/>
              </a:lnSpc>
              <a:buNone/>
              <a:defRPr sz="81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55" name="Picture Placeholder 2"/>
          <p:cNvSpPr>
            <a:spLocks noGrp="1"/>
          </p:cNvSpPr>
          <p:nvPr>
            <p:ph type="pic" sz="quarter" idx="72"/>
          </p:nvPr>
        </p:nvSpPr>
        <p:spPr>
          <a:xfrm>
            <a:off x="4956176" y="3045758"/>
            <a:ext cx="3725862" cy="1147621"/>
          </a:xfrm>
          <a:custGeom>
            <a:avLst/>
            <a:gdLst/>
            <a:ahLst/>
            <a:cxnLst/>
            <a:rect l="l" t="t" r="r" b="b"/>
            <a:pathLst>
              <a:path w="3725862" h="1275134">
                <a:moveTo>
                  <a:pt x="360890" y="0"/>
                </a:moveTo>
                <a:lnTo>
                  <a:pt x="3364972" y="0"/>
                </a:lnTo>
                <a:cubicBezTo>
                  <a:pt x="3564286" y="0"/>
                  <a:pt x="3725862" y="161576"/>
                  <a:pt x="3725862" y="360890"/>
                </a:cubicBezTo>
                <a:lnTo>
                  <a:pt x="3725862" y="1275134"/>
                </a:lnTo>
                <a:lnTo>
                  <a:pt x="0" y="1275134"/>
                </a:lnTo>
                <a:lnTo>
                  <a:pt x="0" y="360890"/>
                </a:lnTo>
                <a:cubicBezTo>
                  <a:pt x="0" y="161576"/>
                  <a:pt x="161576" y="0"/>
                  <a:pt x="360890"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56" name="Rounded Rectangle 18"/>
          <p:cNvSpPr/>
          <p:nvPr userDrawn="1"/>
        </p:nvSpPr>
        <p:spPr>
          <a:xfrm>
            <a:off x="4956176" y="4197667"/>
            <a:ext cx="3725862" cy="542924"/>
          </a:xfrm>
          <a:custGeom>
            <a:avLst/>
            <a:gdLst/>
            <a:ahLst/>
            <a:cxnLst/>
            <a:rect l="l" t="t" r="r" b="b"/>
            <a:pathLst>
              <a:path w="3725862" h="603249">
                <a:moveTo>
                  <a:pt x="0" y="0"/>
                </a:moveTo>
                <a:lnTo>
                  <a:pt x="3725862" y="0"/>
                </a:lnTo>
                <a:lnTo>
                  <a:pt x="3725862" y="280197"/>
                </a:lnTo>
                <a:cubicBezTo>
                  <a:pt x="3725862" y="458614"/>
                  <a:pt x="3581227" y="603249"/>
                  <a:pt x="3402810" y="603249"/>
                </a:cubicBezTo>
                <a:lnTo>
                  <a:pt x="323052" y="603249"/>
                </a:lnTo>
                <a:cubicBezTo>
                  <a:pt x="144635" y="603249"/>
                  <a:pt x="0" y="458614"/>
                  <a:pt x="0" y="280197"/>
                </a:cubicBez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Text Placeholder 7"/>
          <p:cNvSpPr>
            <a:spLocks noGrp="1"/>
          </p:cNvSpPr>
          <p:nvPr>
            <p:ph type="body" sz="quarter" idx="73" hasCustomPrompt="1"/>
          </p:nvPr>
        </p:nvSpPr>
        <p:spPr>
          <a:xfrm>
            <a:off x="5214938" y="4243783"/>
            <a:ext cx="3314700" cy="194399"/>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58" name="Text Placeholder 2"/>
          <p:cNvSpPr>
            <a:spLocks noGrp="1"/>
          </p:cNvSpPr>
          <p:nvPr>
            <p:ph type="body" sz="quarter" idx="74" hasCustomPrompt="1"/>
          </p:nvPr>
        </p:nvSpPr>
        <p:spPr>
          <a:xfrm>
            <a:off x="5214938" y="4464869"/>
            <a:ext cx="3314700" cy="230002"/>
          </a:xfrm>
          <a:prstGeom prst="rect">
            <a:avLst/>
          </a:prstGeom>
        </p:spPr>
        <p:txBody>
          <a:bodyPr vert="horz" lIns="0" tIns="0" rIns="0" bIns="0"/>
          <a:lstStyle>
            <a:lvl1pPr marL="0" indent="0" algn="just">
              <a:lnSpc>
                <a:spcPct val="130000"/>
              </a:lnSpc>
              <a:buNone/>
              <a:defRPr sz="81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22"/>
                                        </p:tgtEl>
                                        <p:attrNameLst>
                                          <p:attrName>style.visibility</p:attrName>
                                        </p:attrNameLst>
                                      </p:cBhvr>
                                      <p:to>
                                        <p:strVal val="visible"/>
                                      </p:to>
                                    </p:set>
                                    <p:anim calcmode="lin" valueType="num">
                                      <p:cBhvr>
                                        <p:cTn id="20" dur="1000" fill="hold"/>
                                        <p:tgtEl>
                                          <p:spTgt spid="22"/>
                                        </p:tgtEl>
                                        <p:attrNameLst>
                                          <p:attrName>ppt_w</p:attrName>
                                        </p:attrNameLst>
                                      </p:cBhvr>
                                      <p:tavLst>
                                        <p:tav tm="0">
                                          <p:val>
                                            <p:fltVal val="0"/>
                                          </p:val>
                                        </p:tav>
                                        <p:tav tm="100000">
                                          <p:val>
                                            <p:strVal val="#ppt_w"/>
                                          </p:val>
                                        </p:tav>
                                      </p:tavLst>
                                    </p:anim>
                                    <p:anim calcmode="lin" valueType="num">
                                      <p:cBhvr>
                                        <p:cTn id="21" dur="1000" fill="hold"/>
                                        <p:tgtEl>
                                          <p:spTgt spid="22"/>
                                        </p:tgtEl>
                                        <p:attrNameLst>
                                          <p:attrName>ppt_h</p:attrName>
                                        </p:attrNameLst>
                                      </p:cBhvr>
                                      <p:tavLst>
                                        <p:tav tm="0">
                                          <p:val>
                                            <p:fltVal val="0"/>
                                          </p:val>
                                        </p:tav>
                                        <p:tav tm="100000">
                                          <p:val>
                                            <p:strVal val="#ppt_h"/>
                                          </p:val>
                                        </p:tav>
                                      </p:tavLst>
                                    </p:anim>
                                    <p:animEffect transition="in" filter="fade">
                                      <p:cBhvr>
                                        <p:cTn id="22" dur="1000"/>
                                        <p:tgtEl>
                                          <p:spTgt spid="22"/>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p:cTn id="26" dur="400" fill="hold"/>
                                        <p:tgtEl>
                                          <p:spTgt spid="38"/>
                                        </p:tgtEl>
                                        <p:attrNameLst>
                                          <p:attrName>ppt_w</p:attrName>
                                        </p:attrNameLst>
                                      </p:cBhvr>
                                      <p:tavLst>
                                        <p:tav tm="0">
                                          <p:val>
                                            <p:fltVal val="0"/>
                                          </p:val>
                                        </p:tav>
                                        <p:tav tm="100000">
                                          <p:val>
                                            <p:strVal val="#ppt_w"/>
                                          </p:val>
                                        </p:tav>
                                      </p:tavLst>
                                    </p:anim>
                                    <p:anim calcmode="lin" valueType="num">
                                      <p:cBhvr>
                                        <p:cTn id="27" dur="400" fill="hold"/>
                                        <p:tgtEl>
                                          <p:spTgt spid="38"/>
                                        </p:tgtEl>
                                        <p:attrNameLst>
                                          <p:attrName>ppt_h</p:attrName>
                                        </p:attrNameLst>
                                      </p:cBhvr>
                                      <p:tavLst>
                                        <p:tav tm="0">
                                          <p:val>
                                            <p:fltVal val="0"/>
                                          </p:val>
                                        </p:tav>
                                        <p:tav tm="100000">
                                          <p:val>
                                            <p:strVal val="#ppt_h"/>
                                          </p:val>
                                        </p:tav>
                                      </p:tavLst>
                                    </p:anim>
                                    <p:animEffect transition="in" filter="fade">
                                      <p:cBhvr>
                                        <p:cTn id="28" dur="400"/>
                                        <p:tgtEl>
                                          <p:spTgt spid="38"/>
                                        </p:tgtEl>
                                      </p:cBhvr>
                                    </p:animEffect>
                                  </p:childTnLst>
                                </p:cTn>
                              </p:par>
                              <p:par>
                                <p:cTn id="29" presetID="42" presetClass="entr" presetSubtype="0" fill="hold" grpId="0" nodeType="withEffect">
                                  <p:stCondLst>
                                    <p:cond delay="200"/>
                                  </p:stCondLst>
                                  <p:childTnLst>
                                    <p:set>
                                      <p:cBhvr>
                                        <p:cTn id="30" dur="1" fill="hold">
                                          <p:stCondLst>
                                            <p:cond delay="0"/>
                                          </p:stCondLst>
                                        </p:cTn>
                                        <p:tgtEl>
                                          <p:spTgt spid="41">
                                            <p:txEl>
                                              <p:pRg st="0" end="0"/>
                                            </p:txEl>
                                          </p:spTgt>
                                        </p:tgtEl>
                                        <p:attrNameLst>
                                          <p:attrName>style.visibility</p:attrName>
                                        </p:attrNameLst>
                                      </p:cBhvr>
                                      <p:to>
                                        <p:strVal val="visible"/>
                                      </p:to>
                                    </p:set>
                                    <p:animEffect transition="in" filter="fade">
                                      <p:cBhvr>
                                        <p:cTn id="31" dur="500"/>
                                        <p:tgtEl>
                                          <p:spTgt spid="41">
                                            <p:txEl>
                                              <p:pRg st="0" end="0"/>
                                            </p:txEl>
                                          </p:spTgt>
                                        </p:tgtEl>
                                      </p:cBhvr>
                                    </p:animEffect>
                                    <p:anim calcmode="lin" valueType="num">
                                      <p:cBhvr>
                                        <p:cTn id="3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33" dur="500" fill="hold"/>
                                        <p:tgtEl>
                                          <p:spTgt spid="41">
                                            <p:txEl>
                                              <p:pRg st="0" end="0"/>
                                            </p:txEl>
                                          </p:spTgt>
                                        </p:tgtEl>
                                        <p:attrNameLst>
                                          <p:attrName>ppt_y</p:attrName>
                                        </p:attrNameLst>
                                      </p:cBhvr>
                                      <p:tavLst>
                                        <p:tav tm="0">
                                          <p:val>
                                            <p:strVal val="#ppt_y+.1"/>
                                          </p:val>
                                        </p:tav>
                                        <p:tav tm="100000">
                                          <p:val>
                                            <p:strVal val="#ppt_y"/>
                                          </p:val>
                                        </p:tav>
                                      </p:tavLst>
                                    </p:anim>
                                  </p:childTnLst>
                                </p:cTn>
                              </p:par>
                              <p:par>
                                <p:cTn id="34" presetID="10" presetClass="entr" presetSubtype="0" fill="hold" grpId="0" nodeType="withEffect">
                                  <p:stCondLst>
                                    <p:cond delay="800"/>
                                  </p:stCondLst>
                                  <p:childTnLst>
                                    <p:set>
                                      <p:cBhvr>
                                        <p:cTn id="35" dur="1" fill="hold">
                                          <p:stCondLst>
                                            <p:cond delay="0"/>
                                          </p:stCondLst>
                                        </p:cTn>
                                        <p:tgtEl>
                                          <p:spTgt spid="42">
                                            <p:txEl>
                                              <p:pRg st="0" end="0"/>
                                            </p:txEl>
                                          </p:spTgt>
                                        </p:tgtEl>
                                        <p:attrNameLst>
                                          <p:attrName>style.visibility</p:attrName>
                                        </p:attrNameLst>
                                      </p:cBhvr>
                                      <p:to>
                                        <p:strVal val="visible"/>
                                      </p:to>
                                    </p:set>
                                    <p:animEffect transition="in" filter="fade">
                                      <p:cBhvr>
                                        <p:cTn id="36" dur="500"/>
                                        <p:tgtEl>
                                          <p:spTgt spid="42">
                                            <p:txEl>
                                              <p:pRg st="0" end="0"/>
                                            </p:txEl>
                                          </p:spTgt>
                                        </p:tgtEl>
                                      </p:cBhvr>
                                    </p:animEffect>
                                  </p:childTnLst>
                                </p:cTn>
                              </p:par>
                              <p:par>
                                <p:cTn id="37" presetID="53" presetClass="entr" presetSubtype="16" fill="hold" grpId="0" nodeType="withEffect" nodePh="1">
                                  <p:stCondLst>
                                    <p:cond delay="800"/>
                                  </p:stCondLst>
                                  <p:endCondLst>
                                    <p:cond evt="begin" delay="0">
                                      <p:tn val="37"/>
                                    </p:cond>
                                  </p:endCondLst>
                                  <p:childTnLst>
                                    <p:set>
                                      <p:cBhvr>
                                        <p:cTn id="38" dur="1" fill="hold">
                                          <p:stCondLst>
                                            <p:cond delay="0"/>
                                          </p:stCondLst>
                                        </p:cTn>
                                        <p:tgtEl>
                                          <p:spTgt spid="43"/>
                                        </p:tgtEl>
                                        <p:attrNameLst>
                                          <p:attrName>style.visibility</p:attrName>
                                        </p:attrNameLst>
                                      </p:cBhvr>
                                      <p:to>
                                        <p:strVal val="visible"/>
                                      </p:to>
                                    </p:set>
                                    <p:anim calcmode="lin" valueType="num">
                                      <p:cBhvr>
                                        <p:cTn id="39" dur="1000" fill="hold"/>
                                        <p:tgtEl>
                                          <p:spTgt spid="43"/>
                                        </p:tgtEl>
                                        <p:attrNameLst>
                                          <p:attrName>ppt_w</p:attrName>
                                        </p:attrNameLst>
                                      </p:cBhvr>
                                      <p:tavLst>
                                        <p:tav tm="0">
                                          <p:val>
                                            <p:fltVal val="0"/>
                                          </p:val>
                                        </p:tav>
                                        <p:tav tm="100000">
                                          <p:val>
                                            <p:strVal val="#ppt_w"/>
                                          </p:val>
                                        </p:tav>
                                      </p:tavLst>
                                    </p:anim>
                                    <p:anim calcmode="lin" valueType="num">
                                      <p:cBhvr>
                                        <p:cTn id="40" dur="1000" fill="hold"/>
                                        <p:tgtEl>
                                          <p:spTgt spid="43"/>
                                        </p:tgtEl>
                                        <p:attrNameLst>
                                          <p:attrName>ppt_h</p:attrName>
                                        </p:attrNameLst>
                                      </p:cBhvr>
                                      <p:tavLst>
                                        <p:tav tm="0">
                                          <p:val>
                                            <p:fltVal val="0"/>
                                          </p:val>
                                        </p:tav>
                                        <p:tav tm="100000">
                                          <p:val>
                                            <p:strVal val="#ppt_h"/>
                                          </p:val>
                                        </p:tav>
                                      </p:tavLst>
                                    </p:anim>
                                    <p:animEffect transition="in" filter="fade">
                                      <p:cBhvr>
                                        <p:cTn id="41" dur="1000"/>
                                        <p:tgtEl>
                                          <p:spTgt spid="43"/>
                                        </p:tgtEl>
                                      </p:cBhvr>
                                    </p:animEffect>
                                  </p:childTnLst>
                                </p:cTn>
                              </p:par>
                            </p:childTnLst>
                          </p:cTn>
                        </p:par>
                        <p:par>
                          <p:cTn id="42" fill="hold">
                            <p:stCondLst>
                              <p:cond delay="1000"/>
                            </p:stCondLst>
                            <p:childTnLst>
                              <p:par>
                                <p:cTn id="43" presetID="53" presetClass="entr" presetSubtype="16"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p:cTn id="45" dur="400" fill="hold"/>
                                        <p:tgtEl>
                                          <p:spTgt spid="44"/>
                                        </p:tgtEl>
                                        <p:attrNameLst>
                                          <p:attrName>ppt_w</p:attrName>
                                        </p:attrNameLst>
                                      </p:cBhvr>
                                      <p:tavLst>
                                        <p:tav tm="0">
                                          <p:val>
                                            <p:fltVal val="0"/>
                                          </p:val>
                                        </p:tav>
                                        <p:tav tm="100000">
                                          <p:val>
                                            <p:strVal val="#ppt_w"/>
                                          </p:val>
                                        </p:tav>
                                      </p:tavLst>
                                    </p:anim>
                                    <p:anim calcmode="lin" valueType="num">
                                      <p:cBhvr>
                                        <p:cTn id="46" dur="400" fill="hold"/>
                                        <p:tgtEl>
                                          <p:spTgt spid="44"/>
                                        </p:tgtEl>
                                        <p:attrNameLst>
                                          <p:attrName>ppt_h</p:attrName>
                                        </p:attrNameLst>
                                      </p:cBhvr>
                                      <p:tavLst>
                                        <p:tav tm="0">
                                          <p:val>
                                            <p:fltVal val="0"/>
                                          </p:val>
                                        </p:tav>
                                        <p:tav tm="100000">
                                          <p:val>
                                            <p:strVal val="#ppt_h"/>
                                          </p:val>
                                        </p:tav>
                                      </p:tavLst>
                                    </p:anim>
                                    <p:animEffect transition="in" filter="fade">
                                      <p:cBhvr>
                                        <p:cTn id="47" dur="400"/>
                                        <p:tgtEl>
                                          <p:spTgt spid="44"/>
                                        </p:tgtEl>
                                      </p:cBhvr>
                                    </p:animEffect>
                                  </p:childTnLst>
                                </p:cTn>
                              </p:par>
                              <p:par>
                                <p:cTn id="48" presetID="42" presetClass="entr" presetSubtype="0" fill="hold" grpId="0" nodeType="withEffect">
                                  <p:stCondLst>
                                    <p:cond delay="200"/>
                                  </p:stCondLst>
                                  <p:childTnLst>
                                    <p:set>
                                      <p:cBhvr>
                                        <p:cTn id="49" dur="1" fill="hold">
                                          <p:stCondLst>
                                            <p:cond delay="0"/>
                                          </p:stCondLst>
                                        </p:cTn>
                                        <p:tgtEl>
                                          <p:spTgt spid="45">
                                            <p:txEl>
                                              <p:pRg st="0" end="0"/>
                                            </p:txEl>
                                          </p:spTgt>
                                        </p:tgtEl>
                                        <p:attrNameLst>
                                          <p:attrName>style.visibility</p:attrName>
                                        </p:attrNameLst>
                                      </p:cBhvr>
                                      <p:to>
                                        <p:strVal val="visible"/>
                                      </p:to>
                                    </p:set>
                                    <p:animEffect transition="in" filter="fade">
                                      <p:cBhvr>
                                        <p:cTn id="50" dur="500"/>
                                        <p:tgtEl>
                                          <p:spTgt spid="45">
                                            <p:txEl>
                                              <p:pRg st="0" end="0"/>
                                            </p:txEl>
                                          </p:spTgt>
                                        </p:tgtEl>
                                      </p:cBhvr>
                                    </p:animEffect>
                                    <p:anim calcmode="lin" valueType="num">
                                      <p:cBhvr>
                                        <p:cTn id="51"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52" dur="500" fill="hold"/>
                                        <p:tgtEl>
                                          <p:spTgt spid="45">
                                            <p:txEl>
                                              <p:pRg st="0" end="0"/>
                                            </p:txEl>
                                          </p:spTgt>
                                        </p:tgtEl>
                                        <p:attrNameLst>
                                          <p:attrName>ppt_y</p:attrName>
                                        </p:attrNameLst>
                                      </p:cBhvr>
                                      <p:tavLst>
                                        <p:tav tm="0">
                                          <p:val>
                                            <p:strVal val="#ppt_y+.1"/>
                                          </p:val>
                                        </p:tav>
                                        <p:tav tm="100000">
                                          <p:val>
                                            <p:strVal val="#ppt_y"/>
                                          </p:val>
                                        </p:tav>
                                      </p:tavLst>
                                    </p:anim>
                                  </p:childTnLst>
                                </p:cTn>
                              </p:par>
                              <p:par>
                                <p:cTn id="53" presetID="10" presetClass="entr" presetSubtype="0" fill="hold" grpId="0" nodeType="withEffect">
                                  <p:stCondLst>
                                    <p:cond delay="800"/>
                                  </p:stCondLst>
                                  <p:childTnLst>
                                    <p:set>
                                      <p:cBhvr>
                                        <p:cTn id="54" dur="1" fill="hold">
                                          <p:stCondLst>
                                            <p:cond delay="0"/>
                                          </p:stCondLst>
                                        </p:cTn>
                                        <p:tgtEl>
                                          <p:spTgt spid="50">
                                            <p:txEl>
                                              <p:pRg st="0" end="0"/>
                                            </p:txEl>
                                          </p:spTgt>
                                        </p:tgtEl>
                                        <p:attrNameLst>
                                          <p:attrName>style.visibility</p:attrName>
                                        </p:attrNameLst>
                                      </p:cBhvr>
                                      <p:to>
                                        <p:strVal val="visible"/>
                                      </p:to>
                                    </p:set>
                                    <p:animEffect transition="in" filter="fade">
                                      <p:cBhvr>
                                        <p:cTn id="55" dur="500"/>
                                        <p:tgtEl>
                                          <p:spTgt spid="50">
                                            <p:txEl>
                                              <p:pRg st="0" end="0"/>
                                            </p:txEl>
                                          </p:spTgt>
                                        </p:tgtEl>
                                      </p:cBhvr>
                                    </p:animEffect>
                                  </p:childTnLst>
                                </p:cTn>
                              </p:par>
                              <p:par>
                                <p:cTn id="56" presetID="53" presetClass="entr" presetSubtype="16" fill="hold" grpId="0" nodeType="withEffect" nodePh="1">
                                  <p:stCondLst>
                                    <p:cond delay="800"/>
                                  </p:stCondLst>
                                  <p:endCondLst>
                                    <p:cond evt="begin" delay="0">
                                      <p:tn val="56"/>
                                    </p:cond>
                                  </p:endCondLst>
                                  <p:childTnLst>
                                    <p:set>
                                      <p:cBhvr>
                                        <p:cTn id="57" dur="1" fill="hold">
                                          <p:stCondLst>
                                            <p:cond delay="0"/>
                                          </p:stCondLst>
                                        </p:cTn>
                                        <p:tgtEl>
                                          <p:spTgt spid="51"/>
                                        </p:tgtEl>
                                        <p:attrNameLst>
                                          <p:attrName>style.visibility</p:attrName>
                                        </p:attrNameLst>
                                      </p:cBhvr>
                                      <p:to>
                                        <p:strVal val="visible"/>
                                      </p:to>
                                    </p:set>
                                    <p:anim calcmode="lin" valueType="num">
                                      <p:cBhvr>
                                        <p:cTn id="58" dur="1000" fill="hold"/>
                                        <p:tgtEl>
                                          <p:spTgt spid="51"/>
                                        </p:tgtEl>
                                        <p:attrNameLst>
                                          <p:attrName>ppt_w</p:attrName>
                                        </p:attrNameLst>
                                      </p:cBhvr>
                                      <p:tavLst>
                                        <p:tav tm="0">
                                          <p:val>
                                            <p:fltVal val="0"/>
                                          </p:val>
                                        </p:tav>
                                        <p:tav tm="100000">
                                          <p:val>
                                            <p:strVal val="#ppt_w"/>
                                          </p:val>
                                        </p:tav>
                                      </p:tavLst>
                                    </p:anim>
                                    <p:anim calcmode="lin" valueType="num">
                                      <p:cBhvr>
                                        <p:cTn id="59" dur="1000" fill="hold"/>
                                        <p:tgtEl>
                                          <p:spTgt spid="51"/>
                                        </p:tgtEl>
                                        <p:attrNameLst>
                                          <p:attrName>ppt_h</p:attrName>
                                        </p:attrNameLst>
                                      </p:cBhvr>
                                      <p:tavLst>
                                        <p:tav tm="0">
                                          <p:val>
                                            <p:fltVal val="0"/>
                                          </p:val>
                                        </p:tav>
                                        <p:tav tm="100000">
                                          <p:val>
                                            <p:strVal val="#ppt_h"/>
                                          </p:val>
                                        </p:tav>
                                      </p:tavLst>
                                    </p:anim>
                                    <p:animEffect transition="in" filter="fade">
                                      <p:cBhvr>
                                        <p:cTn id="60" dur="1000"/>
                                        <p:tgtEl>
                                          <p:spTgt spid="51"/>
                                        </p:tgtEl>
                                      </p:cBhvr>
                                    </p:animEffect>
                                  </p:childTnLst>
                                </p:cTn>
                              </p:par>
                            </p:childTnLst>
                          </p:cTn>
                        </p:par>
                        <p:par>
                          <p:cTn id="61" fill="hold">
                            <p:stCondLst>
                              <p:cond delay="1500"/>
                            </p:stCondLst>
                            <p:childTnLst>
                              <p:par>
                                <p:cTn id="62" presetID="53" presetClass="entr" presetSubtype="16" fill="hold" grpId="0" nodeType="afterEffect">
                                  <p:stCondLst>
                                    <p:cond delay="0"/>
                                  </p:stCondLst>
                                  <p:childTnLst>
                                    <p:set>
                                      <p:cBhvr>
                                        <p:cTn id="63" dur="1" fill="hold">
                                          <p:stCondLst>
                                            <p:cond delay="0"/>
                                          </p:stCondLst>
                                        </p:cTn>
                                        <p:tgtEl>
                                          <p:spTgt spid="52"/>
                                        </p:tgtEl>
                                        <p:attrNameLst>
                                          <p:attrName>style.visibility</p:attrName>
                                        </p:attrNameLst>
                                      </p:cBhvr>
                                      <p:to>
                                        <p:strVal val="visible"/>
                                      </p:to>
                                    </p:set>
                                    <p:anim calcmode="lin" valueType="num">
                                      <p:cBhvr>
                                        <p:cTn id="64" dur="400" fill="hold"/>
                                        <p:tgtEl>
                                          <p:spTgt spid="52"/>
                                        </p:tgtEl>
                                        <p:attrNameLst>
                                          <p:attrName>ppt_w</p:attrName>
                                        </p:attrNameLst>
                                      </p:cBhvr>
                                      <p:tavLst>
                                        <p:tav tm="0">
                                          <p:val>
                                            <p:fltVal val="0"/>
                                          </p:val>
                                        </p:tav>
                                        <p:tav tm="100000">
                                          <p:val>
                                            <p:strVal val="#ppt_w"/>
                                          </p:val>
                                        </p:tav>
                                      </p:tavLst>
                                    </p:anim>
                                    <p:anim calcmode="lin" valueType="num">
                                      <p:cBhvr>
                                        <p:cTn id="65" dur="400" fill="hold"/>
                                        <p:tgtEl>
                                          <p:spTgt spid="52"/>
                                        </p:tgtEl>
                                        <p:attrNameLst>
                                          <p:attrName>ppt_h</p:attrName>
                                        </p:attrNameLst>
                                      </p:cBhvr>
                                      <p:tavLst>
                                        <p:tav tm="0">
                                          <p:val>
                                            <p:fltVal val="0"/>
                                          </p:val>
                                        </p:tav>
                                        <p:tav tm="100000">
                                          <p:val>
                                            <p:strVal val="#ppt_h"/>
                                          </p:val>
                                        </p:tav>
                                      </p:tavLst>
                                    </p:anim>
                                    <p:animEffect transition="in" filter="fade">
                                      <p:cBhvr>
                                        <p:cTn id="66" dur="400"/>
                                        <p:tgtEl>
                                          <p:spTgt spid="52"/>
                                        </p:tgtEl>
                                      </p:cBhvr>
                                    </p:animEffect>
                                  </p:childTnLst>
                                </p:cTn>
                              </p:par>
                              <p:par>
                                <p:cTn id="67" presetID="42" presetClass="entr" presetSubtype="0" fill="hold" grpId="0" nodeType="withEffect">
                                  <p:stCondLst>
                                    <p:cond delay="200"/>
                                  </p:stCondLst>
                                  <p:childTnLst>
                                    <p:set>
                                      <p:cBhvr>
                                        <p:cTn id="68" dur="1" fill="hold">
                                          <p:stCondLst>
                                            <p:cond delay="0"/>
                                          </p:stCondLst>
                                        </p:cTn>
                                        <p:tgtEl>
                                          <p:spTgt spid="53">
                                            <p:txEl>
                                              <p:pRg st="0" end="0"/>
                                            </p:txEl>
                                          </p:spTgt>
                                        </p:tgtEl>
                                        <p:attrNameLst>
                                          <p:attrName>style.visibility</p:attrName>
                                        </p:attrNameLst>
                                      </p:cBhvr>
                                      <p:to>
                                        <p:strVal val="visible"/>
                                      </p:to>
                                    </p:set>
                                    <p:animEffect transition="in" filter="fade">
                                      <p:cBhvr>
                                        <p:cTn id="69" dur="500"/>
                                        <p:tgtEl>
                                          <p:spTgt spid="53">
                                            <p:txEl>
                                              <p:pRg st="0" end="0"/>
                                            </p:txEl>
                                          </p:spTgt>
                                        </p:tgtEl>
                                      </p:cBhvr>
                                    </p:animEffect>
                                    <p:anim calcmode="lin" valueType="num">
                                      <p:cBhvr>
                                        <p:cTn id="70"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53">
                                            <p:txEl>
                                              <p:pRg st="0" end="0"/>
                                            </p:txEl>
                                          </p:spTgt>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800"/>
                                  </p:stCondLst>
                                  <p:childTnLst>
                                    <p:set>
                                      <p:cBhvr>
                                        <p:cTn id="73" dur="1" fill="hold">
                                          <p:stCondLst>
                                            <p:cond delay="0"/>
                                          </p:stCondLst>
                                        </p:cTn>
                                        <p:tgtEl>
                                          <p:spTgt spid="54">
                                            <p:txEl>
                                              <p:pRg st="0" end="0"/>
                                            </p:txEl>
                                          </p:spTgt>
                                        </p:tgtEl>
                                        <p:attrNameLst>
                                          <p:attrName>style.visibility</p:attrName>
                                        </p:attrNameLst>
                                      </p:cBhvr>
                                      <p:to>
                                        <p:strVal val="visible"/>
                                      </p:to>
                                    </p:set>
                                    <p:animEffect transition="in" filter="fade">
                                      <p:cBhvr>
                                        <p:cTn id="74" dur="500"/>
                                        <p:tgtEl>
                                          <p:spTgt spid="54">
                                            <p:txEl>
                                              <p:pRg st="0" end="0"/>
                                            </p:txEl>
                                          </p:spTgt>
                                        </p:tgtEl>
                                      </p:cBhvr>
                                    </p:animEffect>
                                  </p:childTnLst>
                                </p:cTn>
                              </p:par>
                              <p:par>
                                <p:cTn id="75" presetID="53" presetClass="entr" presetSubtype="16" fill="hold" grpId="0" nodeType="withEffect" nodePh="1">
                                  <p:stCondLst>
                                    <p:cond delay="800"/>
                                  </p:stCondLst>
                                  <p:endCondLst>
                                    <p:cond evt="begin" delay="0">
                                      <p:tn val="75"/>
                                    </p:cond>
                                  </p:endCondLst>
                                  <p:childTnLst>
                                    <p:set>
                                      <p:cBhvr>
                                        <p:cTn id="76" dur="1" fill="hold">
                                          <p:stCondLst>
                                            <p:cond delay="0"/>
                                          </p:stCondLst>
                                        </p:cTn>
                                        <p:tgtEl>
                                          <p:spTgt spid="55"/>
                                        </p:tgtEl>
                                        <p:attrNameLst>
                                          <p:attrName>style.visibility</p:attrName>
                                        </p:attrNameLst>
                                      </p:cBhvr>
                                      <p:to>
                                        <p:strVal val="visible"/>
                                      </p:to>
                                    </p:set>
                                    <p:anim calcmode="lin" valueType="num">
                                      <p:cBhvr>
                                        <p:cTn id="77" dur="1000" fill="hold"/>
                                        <p:tgtEl>
                                          <p:spTgt spid="55"/>
                                        </p:tgtEl>
                                        <p:attrNameLst>
                                          <p:attrName>ppt_w</p:attrName>
                                        </p:attrNameLst>
                                      </p:cBhvr>
                                      <p:tavLst>
                                        <p:tav tm="0">
                                          <p:val>
                                            <p:fltVal val="0"/>
                                          </p:val>
                                        </p:tav>
                                        <p:tav tm="100000">
                                          <p:val>
                                            <p:strVal val="#ppt_w"/>
                                          </p:val>
                                        </p:tav>
                                      </p:tavLst>
                                    </p:anim>
                                    <p:anim calcmode="lin" valueType="num">
                                      <p:cBhvr>
                                        <p:cTn id="78" dur="1000" fill="hold"/>
                                        <p:tgtEl>
                                          <p:spTgt spid="55"/>
                                        </p:tgtEl>
                                        <p:attrNameLst>
                                          <p:attrName>ppt_h</p:attrName>
                                        </p:attrNameLst>
                                      </p:cBhvr>
                                      <p:tavLst>
                                        <p:tav tm="0">
                                          <p:val>
                                            <p:fltVal val="0"/>
                                          </p:val>
                                        </p:tav>
                                        <p:tav tm="100000">
                                          <p:val>
                                            <p:strVal val="#ppt_h"/>
                                          </p:val>
                                        </p:tav>
                                      </p:tavLst>
                                    </p:anim>
                                    <p:animEffect transition="in" filter="fade">
                                      <p:cBhvr>
                                        <p:cTn id="79" dur="1000"/>
                                        <p:tgtEl>
                                          <p:spTgt spid="55"/>
                                        </p:tgtEl>
                                      </p:cBhvr>
                                    </p:animEffect>
                                  </p:childTnLst>
                                </p:cTn>
                              </p:par>
                            </p:childTnLst>
                          </p:cTn>
                        </p:par>
                        <p:par>
                          <p:cTn id="80" fill="hold">
                            <p:stCondLst>
                              <p:cond delay="2000"/>
                            </p:stCondLst>
                            <p:childTnLst>
                              <p:par>
                                <p:cTn id="81" presetID="53" presetClass="entr" presetSubtype="16" fill="hold" grpId="0" nodeType="afterEffect">
                                  <p:stCondLst>
                                    <p:cond delay="0"/>
                                  </p:stCondLst>
                                  <p:childTnLst>
                                    <p:set>
                                      <p:cBhvr>
                                        <p:cTn id="82" dur="1" fill="hold">
                                          <p:stCondLst>
                                            <p:cond delay="0"/>
                                          </p:stCondLst>
                                        </p:cTn>
                                        <p:tgtEl>
                                          <p:spTgt spid="56"/>
                                        </p:tgtEl>
                                        <p:attrNameLst>
                                          <p:attrName>style.visibility</p:attrName>
                                        </p:attrNameLst>
                                      </p:cBhvr>
                                      <p:to>
                                        <p:strVal val="visible"/>
                                      </p:to>
                                    </p:set>
                                    <p:anim calcmode="lin" valueType="num">
                                      <p:cBhvr>
                                        <p:cTn id="83" dur="400" fill="hold"/>
                                        <p:tgtEl>
                                          <p:spTgt spid="56"/>
                                        </p:tgtEl>
                                        <p:attrNameLst>
                                          <p:attrName>ppt_w</p:attrName>
                                        </p:attrNameLst>
                                      </p:cBhvr>
                                      <p:tavLst>
                                        <p:tav tm="0">
                                          <p:val>
                                            <p:fltVal val="0"/>
                                          </p:val>
                                        </p:tav>
                                        <p:tav tm="100000">
                                          <p:val>
                                            <p:strVal val="#ppt_w"/>
                                          </p:val>
                                        </p:tav>
                                      </p:tavLst>
                                    </p:anim>
                                    <p:anim calcmode="lin" valueType="num">
                                      <p:cBhvr>
                                        <p:cTn id="84" dur="400" fill="hold"/>
                                        <p:tgtEl>
                                          <p:spTgt spid="56"/>
                                        </p:tgtEl>
                                        <p:attrNameLst>
                                          <p:attrName>ppt_h</p:attrName>
                                        </p:attrNameLst>
                                      </p:cBhvr>
                                      <p:tavLst>
                                        <p:tav tm="0">
                                          <p:val>
                                            <p:fltVal val="0"/>
                                          </p:val>
                                        </p:tav>
                                        <p:tav tm="100000">
                                          <p:val>
                                            <p:strVal val="#ppt_h"/>
                                          </p:val>
                                        </p:tav>
                                      </p:tavLst>
                                    </p:anim>
                                    <p:animEffect transition="in" filter="fade">
                                      <p:cBhvr>
                                        <p:cTn id="85" dur="400"/>
                                        <p:tgtEl>
                                          <p:spTgt spid="56"/>
                                        </p:tgtEl>
                                      </p:cBhvr>
                                    </p:animEffect>
                                  </p:childTnLst>
                                </p:cTn>
                              </p:par>
                              <p:par>
                                <p:cTn id="86" presetID="42" presetClass="entr" presetSubtype="0" fill="hold" grpId="0" nodeType="withEffect">
                                  <p:stCondLst>
                                    <p:cond delay="200"/>
                                  </p:stCondLst>
                                  <p:childTnLst>
                                    <p:set>
                                      <p:cBhvr>
                                        <p:cTn id="87" dur="1" fill="hold">
                                          <p:stCondLst>
                                            <p:cond delay="0"/>
                                          </p:stCondLst>
                                        </p:cTn>
                                        <p:tgtEl>
                                          <p:spTgt spid="57">
                                            <p:txEl>
                                              <p:pRg st="0" end="0"/>
                                            </p:txEl>
                                          </p:spTgt>
                                        </p:tgtEl>
                                        <p:attrNameLst>
                                          <p:attrName>style.visibility</p:attrName>
                                        </p:attrNameLst>
                                      </p:cBhvr>
                                      <p:to>
                                        <p:strVal val="visible"/>
                                      </p:to>
                                    </p:set>
                                    <p:animEffect transition="in" filter="fade">
                                      <p:cBhvr>
                                        <p:cTn id="88" dur="500"/>
                                        <p:tgtEl>
                                          <p:spTgt spid="57">
                                            <p:txEl>
                                              <p:pRg st="0" end="0"/>
                                            </p:txEl>
                                          </p:spTgt>
                                        </p:tgtEl>
                                      </p:cBhvr>
                                    </p:animEffect>
                                    <p:anim calcmode="lin" valueType="num">
                                      <p:cBhvr>
                                        <p:cTn id="89"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0" dur="500" fill="hold"/>
                                        <p:tgtEl>
                                          <p:spTgt spid="57">
                                            <p:txEl>
                                              <p:pRg st="0" end="0"/>
                                            </p:txEl>
                                          </p:spTgt>
                                        </p:tgtEl>
                                        <p:attrNameLst>
                                          <p:attrName>ppt_y</p:attrName>
                                        </p:attrNameLst>
                                      </p:cBhvr>
                                      <p:tavLst>
                                        <p:tav tm="0">
                                          <p:val>
                                            <p:strVal val="#ppt_y+.1"/>
                                          </p:val>
                                        </p:tav>
                                        <p:tav tm="100000">
                                          <p:val>
                                            <p:strVal val="#ppt_y"/>
                                          </p:val>
                                        </p:tav>
                                      </p:tavLst>
                                    </p:anim>
                                  </p:childTnLst>
                                </p:cTn>
                              </p:par>
                              <p:par>
                                <p:cTn id="91" presetID="10" presetClass="entr" presetSubtype="0" fill="hold" grpId="0" nodeType="withEffect">
                                  <p:stCondLst>
                                    <p:cond delay="800"/>
                                  </p:stCondLst>
                                  <p:childTnLst>
                                    <p:set>
                                      <p:cBhvr>
                                        <p:cTn id="92" dur="1" fill="hold">
                                          <p:stCondLst>
                                            <p:cond delay="0"/>
                                          </p:stCondLst>
                                        </p:cTn>
                                        <p:tgtEl>
                                          <p:spTgt spid="58">
                                            <p:txEl>
                                              <p:pRg st="0" end="0"/>
                                            </p:txEl>
                                          </p:spTgt>
                                        </p:tgtEl>
                                        <p:attrNameLst>
                                          <p:attrName>style.visibility</p:attrName>
                                        </p:attrNameLst>
                                      </p:cBhvr>
                                      <p:to>
                                        <p:strVal val="visible"/>
                                      </p:to>
                                    </p:set>
                                    <p:animEffect transition="in" filter="fade">
                                      <p:cBhvr>
                                        <p:cTn id="93" dur="500"/>
                                        <p:tgtEl>
                                          <p:spTgt spid="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38" grpId="0" animBg="1"/>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anim calcmode="lin" valueType="num">
                      <p:cBhvr>
                        <p:cTn dur="500" fill="hold"/>
                        <p:tgtEl>
                          <p:spTgt spid="41"/>
                        </p:tgtEl>
                        <p:attrNameLst>
                          <p:attrName>ppt_x</p:attrName>
                        </p:attrNameLst>
                      </p:cBhvr>
                      <p:tavLst>
                        <p:tav tm="0">
                          <p:val>
                            <p:strVal val="#ppt_x"/>
                          </p:val>
                        </p:tav>
                        <p:tav tm="100000">
                          <p:val>
                            <p:strVal val="#ppt_x"/>
                          </p:val>
                        </p:tav>
                      </p:tavLst>
                    </p:anim>
                    <p:anim calcmode="lin" valueType="num">
                      <p:cBhvr>
                        <p:cTn dur="500" fill="hold"/>
                        <p:tgtEl>
                          <p:spTgt spid="41"/>
                        </p:tgtEl>
                        <p:attrNameLst>
                          <p:attrName>ppt_y</p:attrName>
                        </p:attrNameLst>
                      </p:cBhvr>
                      <p:tavLst>
                        <p:tav tm="0">
                          <p:val>
                            <p:strVal val="#ppt_y+.1"/>
                          </p:val>
                        </p:tav>
                        <p:tav tm="100000">
                          <p:val>
                            <p:strVal val="#ppt_y"/>
                          </p:val>
                        </p:tav>
                      </p:tavLst>
                    </p:anim>
                  </p:childTnLst>
                </p:cTn>
              </p:par>
            </p:tnLst>
          </p:tmpl>
        </p:tmplLst>
      </p:bldP>
      <p:bldP spid="42" grpId="0" build="p">
        <p:tmplLst>
          <p:tmpl lvl="1">
            <p:tnLst>
              <p:par>
                <p:cTn presetID="10" presetClass="entr" presetSubtype="0" fill="hold" nodeType="withEffect">
                  <p:stCondLst>
                    <p:cond delay="8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p:bldP spid="44" grpId="0" animBg="1"/>
      <p:bldP spid="45" grpId="0" build="p">
        <p:tmplLst>
          <p:tmpl lvl="1">
            <p:tnLst>
              <p:par>
                <p:cTn presetID="42" presetClass="entr" presetSubtype="0"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anim calcmode="lin" valueType="num">
                      <p:cBhvr>
                        <p:cTn dur="500" fill="hold"/>
                        <p:tgtEl>
                          <p:spTgt spid="45"/>
                        </p:tgtEl>
                        <p:attrNameLst>
                          <p:attrName>ppt_x</p:attrName>
                        </p:attrNameLst>
                      </p:cBhvr>
                      <p:tavLst>
                        <p:tav tm="0">
                          <p:val>
                            <p:strVal val="#ppt_x"/>
                          </p:val>
                        </p:tav>
                        <p:tav tm="100000">
                          <p:val>
                            <p:strVal val="#ppt_x"/>
                          </p:val>
                        </p:tav>
                      </p:tavLst>
                    </p:anim>
                    <p:anim calcmode="lin" valueType="num">
                      <p:cBhvr>
                        <p:cTn dur="500" fill="hold"/>
                        <p:tgtEl>
                          <p:spTgt spid="45"/>
                        </p:tgtEl>
                        <p:attrNameLst>
                          <p:attrName>ppt_y</p:attrName>
                        </p:attrNameLst>
                      </p:cBhvr>
                      <p:tavLst>
                        <p:tav tm="0">
                          <p:val>
                            <p:strVal val="#ppt_y+.1"/>
                          </p:val>
                        </p:tav>
                        <p:tav tm="100000">
                          <p:val>
                            <p:strVal val="#ppt_y"/>
                          </p:val>
                        </p:tav>
                      </p:tavLst>
                    </p:anim>
                  </p:childTnLst>
                </p:cTn>
              </p:par>
            </p:tnLst>
          </p:tmpl>
        </p:tmplLst>
      </p:bldP>
      <p:bldP spid="50" grpId="0" build="p">
        <p:tmplLst>
          <p:tmpl lvl="1">
            <p:tnLst>
              <p:par>
                <p:cTn presetID="10" presetClass="entr" presetSubtype="0" fill="hold" nodeType="withEffect">
                  <p:stCondLst>
                    <p:cond delay="8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p:bldP spid="52" grpId="0" animBg="1"/>
      <p:bldP spid="53" grpId="0" build="p">
        <p:tmplLst>
          <p:tmpl lvl="1">
            <p:tnLst>
              <p:par>
                <p:cTn presetID="42" presetClass="entr" presetSubtype="0" fill="hold" nodeType="withEffect">
                  <p:stCondLst>
                    <p:cond delay="2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anim calcmode="lin" valueType="num">
                      <p:cBhvr>
                        <p:cTn dur="500" fill="hold"/>
                        <p:tgtEl>
                          <p:spTgt spid="53"/>
                        </p:tgtEl>
                        <p:attrNameLst>
                          <p:attrName>ppt_x</p:attrName>
                        </p:attrNameLst>
                      </p:cBhvr>
                      <p:tavLst>
                        <p:tav tm="0">
                          <p:val>
                            <p:strVal val="#ppt_x"/>
                          </p:val>
                        </p:tav>
                        <p:tav tm="100000">
                          <p:val>
                            <p:strVal val="#ppt_x"/>
                          </p:val>
                        </p:tav>
                      </p:tavLst>
                    </p:anim>
                    <p:anim calcmode="lin" valueType="num">
                      <p:cBhvr>
                        <p:cTn dur="500" fill="hold"/>
                        <p:tgtEl>
                          <p:spTgt spid="53"/>
                        </p:tgtEl>
                        <p:attrNameLst>
                          <p:attrName>ppt_y</p:attrName>
                        </p:attrNameLst>
                      </p:cBhvr>
                      <p:tavLst>
                        <p:tav tm="0">
                          <p:val>
                            <p:strVal val="#ppt_y+.1"/>
                          </p:val>
                        </p:tav>
                        <p:tav tm="100000">
                          <p:val>
                            <p:strVal val="#ppt_y"/>
                          </p:val>
                        </p:tav>
                      </p:tavLst>
                    </p:anim>
                  </p:childTnLst>
                </p:cTn>
              </p:par>
            </p:tnLst>
          </p:tmpl>
        </p:tmplLst>
      </p:bldP>
      <p:bldP spid="54" grpId="0" build="p">
        <p:tmplLst>
          <p:tmpl lvl="1">
            <p:tnLst>
              <p:par>
                <p:cTn presetID="10" presetClass="entr" presetSubtype="0" fill="hold" nodeType="withEffect">
                  <p:stCondLst>
                    <p:cond delay="8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p:bldP spid="56" grpId="0" animBg="1"/>
      <p:bldP spid="57" grpId="0" build="p">
        <p:tmplLst>
          <p:tmpl lvl="1">
            <p:tnLst>
              <p:par>
                <p:cTn presetID="42" presetClass="entr" presetSubtype="0" fill="hold" nodeType="withEffect">
                  <p:stCondLst>
                    <p:cond delay="2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anim calcmode="lin" valueType="num">
                      <p:cBhvr>
                        <p:cTn dur="500" fill="hold"/>
                        <p:tgtEl>
                          <p:spTgt spid="57"/>
                        </p:tgtEl>
                        <p:attrNameLst>
                          <p:attrName>ppt_x</p:attrName>
                        </p:attrNameLst>
                      </p:cBhvr>
                      <p:tavLst>
                        <p:tav tm="0">
                          <p:val>
                            <p:strVal val="#ppt_x"/>
                          </p:val>
                        </p:tav>
                        <p:tav tm="100000">
                          <p:val>
                            <p:strVal val="#ppt_x"/>
                          </p:val>
                        </p:tav>
                      </p:tavLst>
                    </p:anim>
                    <p:anim calcmode="lin" valueType="num">
                      <p:cBhvr>
                        <p:cTn dur="500" fill="hold"/>
                        <p:tgtEl>
                          <p:spTgt spid="57"/>
                        </p:tgtEl>
                        <p:attrNameLst>
                          <p:attrName>ppt_y</p:attrName>
                        </p:attrNameLst>
                      </p:cBhvr>
                      <p:tavLst>
                        <p:tav tm="0">
                          <p:val>
                            <p:strVal val="#ppt_y+.1"/>
                          </p:val>
                        </p:tav>
                        <p:tav tm="100000">
                          <p:val>
                            <p:strVal val="#ppt_y"/>
                          </p:val>
                        </p:tav>
                      </p:tavLst>
                    </p:anim>
                  </p:childTnLst>
                </p:cTn>
              </p:par>
            </p:tnLst>
          </p:tmpl>
        </p:tmplLst>
      </p:bldP>
      <p:bldP spid="58" grpId="0" build="p">
        <p:tmplLst>
          <p:tmpl lvl="1">
            <p:tnLst>
              <p:par>
                <p:cTn presetID="10" presetClass="entr" presetSubtype="0" fill="hold" nodeType="withEffect">
                  <p:stCondLst>
                    <p:cond delay="8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our circle images with caption">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6"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grpSp>
        <p:nvGrpSpPr>
          <p:cNvPr id="12" name="Group 11"/>
          <p:cNvGrpSpPr/>
          <p:nvPr userDrawn="1"/>
        </p:nvGrpSpPr>
        <p:grpSpPr>
          <a:xfrm>
            <a:off x="75982" y="289155"/>
            <a:ext cx="287999" cy="256629"/>
            <a:chOff x="5270500" y="1460500"/>
            <a:chExt cx="1701800" cy="2705100"/>
          </a:xfrm>
        </p:grpSpPr>
        <p:sp>
          <p:nvSpPr>
            <p:cNvPr id="13" name="Rounded Rectangle 1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ounded Rectangle 14"/>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Text Placeholder 7"/>
          <p:cNvSpPr>
            <a:spLocks noGrp="1"/>
          </p:cNvSpPr>
          <p:nvPr>
            <p:ph type="body" sz="quarter" idx="65" hasCustomPrompt="1"/>
          </p:nvPr>
        </p:nvSpPr>
        <p:spPr>
          <a:xfrm>
            <a:off x="452441" y="3200544"/>
            <a:ext cx="1872863" cy="194399"/>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42" name="Text Placeholder 2"/>
          <p:cNvSpPr>
            <a:spLocks noGrp="1"/>
          </p:cNvSpPr>
          <p:nvPr>
            <p:ph type="body" sz="quarter" idx="64" hasCustomPrompt="1"/>
          </p:nvPr>
        </p:nvSpPr>
        <p:spPr>
          <a:xfrm>
            <a:off x="452441" y="3421630"/>
            <a:ext cx="1872863" cy="1138941"/>
          </a:xfrm>
          <a:prstGeom prst="rect">
            <a:avLst/>
          </a:prstGeom>
        </p:spPr>
        <p:txBody>
          <a:bodyPr vert="horz" lIns="0" tIns="0" rIns="0" bIns="0"/>
          <a:lstStyle>
            <a:lvl1pPr marL="0" indent="0" algn="ctr">
              <a:lnSpc>
                <a:spcPct val="130000"/>
              </a:lnSpc>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25" name="Picture Placeholder 2"/>
          <p:cNvSpPr>
            <a:spLocks noGrp="1" noChangeAspect="1"/>
          </p:cNvSpPr>
          <p:nvPr>
            <p:ph type="pic" sz="quarter" idx="17"/>
          </p:nvPr>
        </p:nvSpPr>
        <p:spPr>
          <a:xfrm>
            <a:off x="452441" y="1408269"/>
            <a:ext cx="1872863" cy="1685577"/>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35" name="Text Placeholder 7"/>
          <p:cNvSpPr>
            <a:spLocks noGrp="1"/>
          </p:cNvSpPr>
          <p:nvPr>
            <p:ph type="body" sz="quarter" idx="66" hasCustomPrompt="1"/>
          </p:nvPr>
        </p:nvSpPr>
        <p:spPr>
          <a:xfrm>
            <a:off x="2586039" y="3200544"/>
            <a:ext cx="1872863" cy="194399"/>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36" name="Text Placeholder 2"/>
          <p:cNvSpPr>
            <a:spLocks noGrp="1"/>
          </p:cNvSpPr>
          <p:nvPr>
            <p:ph type="body" sz="quarter" idx="67" hasCustomPrompt="1"/>
          </p:nvPr>
        </p:nvSpPr>
        <p:spPr>
          <a:xfrm>
            <a:off x="2586039" y="3421630"/>
            <a:ext cx="1872863" cy="1138941"/>
          </a:xfrm>
          <a:prstGeom prst="rect">
            <a:avLst/>
          </a:prstGeom>
        </p:spPr>
        <p:txBody>
          <a:bodyPr vert="horz" lIns="0" tIns="0" rIns="0" bIns="0"/>
          <a:lstStyle>
            <a:lvl1pPr marL="0" indent="0" algn="ctr">
              <a:lnSpc>
                <a:spcPct val="130000"/>
              </a:lnSpc>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37" name="Picture Placeholder 2"/>
          <p:cNvSpPr>
            <a:spLocks noGrp="1" noChangeAspect="1"/>
          </p:cNvSpPr>
          <p:nvPr>
            <p:ph type="pic" sz="quarter" idx="68"/>
          </p:nvPr>
        </p:nvSpPr>
        <p:spPr>
          <a:xfrm>
            <a:off x="2586039" y="1408269"/>
            <a:ext cx="1872863" cy="1685577"/>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39" name="Text Placeholder 7"/>
          <p:cNvSpPr>
            <a:spLocks noGrp="1"/>
          </p:cNvSpPr>
          <p:nvPr>
            <p:ph type="body" sz="quarter" idx="69" hasCustomPrompt="1"/>
          </p:nvPr>
        </p:nvSpPr>
        <p:spPr>
          <a:xfrm>
            <a:off x="4668841" y="3200544"/>
            <a:ext cx="1872863" cy="194399"/>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40" name="Text Placeholder 2"/>
          <p:cNvSpPr>
            <a:spLocks noGrp="1"/>
          </p:cNvSpPr>
          <p:nvPr>
            <p:ph type="body" sz="quarter" idx="70" hasCustomPrompt="1"/>
          </p:nvPr>
        </p:nvSpPr>
        <p:spPr>
          <a:xfrm>
            <a:off x="4668841" y="3421630"/>
            <a:ext cx="1872863" cy="1138941"/>
          </a:xfrm>
          <a:prstGeom prst="rect">
            <a:avLst/>
          </a:prstGeom>
        </p:spPr>
        <p:txBody>
          <a:bodyPr vert="horz" lIns="0" tIns="0" rIns="0" bIns="0"/>
          <a:lstStyle>
            <a:lvl1pPr marL="0" indent="0" algn="ctr">
              <a:lnSpc>
                <a:spcPct val="130000"/>
              </a:lnSpc>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46" name="Picture Placeholder 2"/>
          <p:cNvSpPr>
            <a:spLocks noGrp="1" noChangeAspect="1"/>
          </p:cNvSpPr>
          <p:nvPr>
            <p:ph type="pic" sz="quarter" idx="71"/>
          </p:nvPr>
        </p:nvSpPr>
        <p:spPr>
          <a:xfrm>
            <a:off x="4668841" y="1408269"/>
            <a:ext cx="1872863" cy="1685577"/>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47" name="Text Placeholder 7"/>
          <p:cNvSpPr>
            <a:spLocks noGrp="1"/>
          </p:cNvSpPr>
          <p:nvPr>
            <p:ph type="body" sz="quarter" idx="72" hasCustomPrompt="1"/>
          </p:nvPr>
        </p:nvSpPr>
        <p:spPr>
          <a:xfrm>
            <a:off x="6809178" y="3200544"/>
            <a:ext cx="1872863" cy="194399"/>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48" name="Text Placeholder 2"/>
          <p:cNvSpPr>
            <a:spLocks noGrp="1"/>
          </p:cNvSpPr>
          <p:nvPr>
            <p:ph type="body" sz="quarter" idx="73" hasCustomPrompt="1"/>
          </p:nvPr>
        </p:nvSpPr>
        <p:spPr>
          <a:xfrm>
            <a:off x="6809178" y="3421630"/>
            <a:ext cx="1872863" cy="1138941"/>
          </a:xfrm>
          <a:prstGeom prst="rect">
            <a:avLst/>
          </a:prstGeom>
        </p:spPr>
        <p:txBody>
          <a:bodyPr vert="horz" lIns="0" tIns="0" rIns="0" bIns="0"/>
          <a:lstStyle>
            <a:lvl1pPr marL="0" indent="0" algn="ctr">
              <a:lnSpc>
                <a:spcPct val="130000"/>
              </a:lnSpc>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49" name="Picture Placeholder 2"/>
          <p:cNvSpPr>
            <a:spLocks noGrp="1" noChangeAspect="1"/>
          </p:cNvSpPr>
          <p:nvPr>
            <p:ph type="pic" sz="quarter" idx="74"/>
          </p:nvPr>
        </p:nvSpPr>
        <p:spPr>
          <a:xfrm>
            <a:off x="6809178" y="1408269"/>
            <a:ext cx="1872863" cy="1685577"/>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41">
                                            <p:txEl>
                                              <p:pRg st="0" end="0"/>
                                            </p:txEl>
                                          </p:spTgt>
                                        </p:tgtEl>
                                        <p:attrNameLst>
                                          <p:attrName>style.visibility</p:attrName>
                                        </p:attrNameLst>
                                      </p:cBhvr>
                                      <p:to>
                                        <p:strVal val="visible"/>
                                      </p:to>
                                    </p:set>
                                    <p:animEffect transition="in" filter="fade">
                                      <p:cBhvr>
                                        <p:cTn id="20" dur="500"/>
                                        <p:tgtEl>
                                          <p:spTgt spid="41">
                                            <p:txEl>
                                              <p:pRg st="0" end="0"/>
                                            </p:txEl>
                                          </p:spTgt>
                                        </p:tgtEl>
                                      </p:cBhvr>
                                    </p:animEffect>
                                    <p:anim calcmode="lin" valueType="num">
                                      <p:cBhvr>
                                        <p:cTn id="21"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41">
                                            <p:txEl>
                                              <p:pRg st="0" end="0"/>
                                            </p:txEl>
                                          </p:spTgt>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800"/>
                                  </p:stCondLst>
                                  <p:childTnLst>
                                    <p:set>
                                      <p:cBhvr>
                                        <p:cTn id="24" dur="1" fill="hold">
                                          <p:stCondLst>
                                            <p:cond delay="0"/>
                                          </p:stCondLst>
                                        </p:cTn>
                                        <p:tgtEl>
                                          <p:spTgt spid="42">
                                            <p:txEl>
                                              <p:pRg st="0" end="0"/>
                                            </p:txEl>
                                          </p:spTgt>
                                        </p:tgtEl>
                                        <p:attrNameLst>
                                          <p:attrName>style.visibility</p:attrName>
                                        </p:attrNameLst>
                                      </p:cBhvr>
                                      <p:to>
                                        <p:strVal val="visible"/>
                                      </p:to>
                                    </p:set>
                                    <p:animEffect transition="in" filter="fade">
                                      <p:cBhvr>
                                        <p:cTn id="25" dur="500"/>
                                        <p:tgtEl>
                                          <p:spTgt spid="42">
                                            <p:txEl>
                                              <p:pRg st="0" end="0"/>
                                            </p:txEl>
                                          </p:spTgt>
                                        </p:tgtEl>
                                      </p:cBhvr>
                                    </p:animEffect>
                                  </p:childTnLst>
                                </p:cTn>
                              </p:par>
                            </p:childTnLst>
                          </p:cTn>
                        </p:par>
                        <p:par>
                          <p:cTn id="26" fill="hold">
                            <p:stCondLst>
                              <p:cond delay="500"/>
                            </p:stCondLst>
                            <p:childTnLst>
                              <p:par>
                                <p:cTn id="27" presetID="53" presetClass="entr" presetSubtype="16" fill="hold" grpId="0" nodeType="afterEffect" nodePh="1">
                                  <p:stCondLst>
                                    <p:cond delay="0"/>
                                  </p:stCondLst>
                                  <p:endCondLst>
                                    <p:cond evt="begin" delay="0">
                                      <p:tn val="27"/>
                                    </p:cond>
                                  </p:end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par>
                                <p:cTn id="32" presetID="42" presetClass="entr" presetSubtype="0" fill="hold" grpId="0" nodeType="withEffect">
                                  <p:stCondLst>
                                    <p:cond delay="20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500"/>
                                        <p:tgtEl>
                                          <p:spTgt spid="35">
                                            <p:txEl>
                                              <p:pRg st="0" end="0"/>
                                            </p:txEl>
                                          </p:spTgt>
                                        </p:tgtEl>
                                      </p:cBhvr>
                                    </p:animEffect>
                                    <p:anim calcmode="lin" valueType="num">
                                      <p:cBhvr>
                                        <p:cTn id="35"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36" dur="500" fill="hold"/>
                                        <p:tgtEl>
                                          <p:spTgt spid="35">
                                            <p:txEl>
                                              <p:pRg st="0" end="0"/>
                                            </p:txEl>
                                          </p:spTgt>
                                        </p:tgtEl>
                                        <p:attrNameLst>
                                          <p:attrName>ppt_y</p:attrName>
                                        </p:attrNameLst>
                                      </p:cBhvr>
                                      <p:tavLst>
                                        <p:tav tm="0">
                                          <p:val>
                                            <p:strVal val="#ppt_y+.1"/>
                                          </p:val>
                                        </p:tav>
                                        <p:tav tm="100000">
                                          <p:val>
                                            <p:strVal val="#ppt_y"/>
                                          </p:val>
                                        </p:tav>
                                      </p:tavLst>
                                    </p:anim>
                                  </p:childTnLst>
                                </p:cTn>
                              </p:par>
                              <p:par>
                                <p:cTn id="37" presetID="10" presetClass="entr" presetSubtype="0" fill="hold" grpId="0" nodeType="withEffect">
                                  <p:stCondLst>
                                    <p:cond delay="800"/>
                                  </p:stCondLst>
                                  <p:childTnLst>
                                    <p:set>
                                      <p:cBhvr>
                                        <p:cTn id="38" dur="1" fill="hold">
                                          <p:stCondLst>
                                            <p:cond delay="0"/>
                                          </p:stCondLst>
                                        </p:cTn>
                                        <p:tgtEl>
                                          <p:spTgt spid="36">
                                            <p:txEl>
                                              <p:pRg st="0" end="0"/>
                                            </p:txEl>
                                          </p:spTgt>
                                        </p:tgtEl>
                                        <p:attrNameLst>
                                          <p:attrName>style.visibility</p:attrName>
                                        </p:attrNameLst>
                                      </p:cBhvr>
                                      <p:to>
                                        <p:strVal val="visible"/>
                                      </p:to>
                                    </p:set>
                                    <p:animEffect transition="in" filter="fade">
                                      <p:cBhvr>
                                        <p:cTn id="39" dur="500"/>
                                        <p:tgtEl>
                                          <p:spTgt spid="36">
                                            <p:txEl>
                                              <p:pRg st="0" end="0"/>
                                            </p:txEl>
                                          </p:spTgt>
                                        </p:tgtEl>
                                      </p:cBhvr>
                                    </p:animEffect>
                                  </p:childTnLst>
                                </p:cTn>
                              </p:par>
                            </p:childTnLst>
                          </p:cTn>
                        </p:par>
                        <p:par>
                          <p:cTn id="40" fill="hold">
                            <p:stCondLst>
                              <p:cond delay="1000"/>
                            </p:stCondLst>
                            <p:childTnLst>
                              <p:par>
                                <p:cTn id="41" presetID="53" presetClass="entr" presetSubtype="16" fill="hold" grpId="0" nodeType="afterEffect" nodePh="1">
                                  <p:stCondLst>
                                    <p:cond delay="0"/>
                                  </p:stCondLst>
                                  <p:endCondLst>
                                    <p:cond evt="begin" delay="0">
                                      <p:tn val="41"/>
                                    </p:cond>
                                  </p:endCondLst>
                                  <p:childTnLst>
                                    <p:set>
                                      <p:cBhvr>
                                        <p:cTn id="42" dur="1" fill="hold">
                                          <p:stCondLst>
                                            <p:cond delay="0"/>
                                          </p:stCondLst>
                                        </p:cTn>
                                        <p:tgtEl>
                                          <p:spTgt spid="37"/>
                                        </p:tgtEl>
                                        <p:attrNameLst>
                                          <p:attrName>style.visibility</p:attrName>
                                        </p:attrNameLst>
                                      </p:cBhvr>
                                      <p:to>
                                        <p:strVal val="visible"/>
                                      </p:to>
                                    </p:set>
                                    <p:anim calcmode="lin" valueType="num">
                                      <p:cBhvr>
                                        <p:cTn id="43" dur="500" fill="hold"/>
                                        <p:tgtEl>
                                          <p:spTgt spid="37"/>
                                        </p:tgtEl>
                                        <p:attrNameLst>
                                          <p:attrName>ppt_w</p:attrName>
                                        </p:attrNameLst>
                                      </p:cBhvr>
                                      <p:tavLst>
                                        <p:tav tm="0">
                                          <p:val>
                                            <p:fltVal val="0"/>
                                          </p:val>
                                        </p:tav>
                                        <p:tav tm="100000">
                                          <p:val>
                                            <p:strVal val="#ppt_w"/>
                                          </p:val>
                                        </p:tav>
                                      </p:tavLst>
                                    </p:anim>
                                    <p:anim calcmode="lin" valueType="num">
                                      <p:cBhvr>
                                        <p:cTn id="44" dur="500" fill="hold"/>
                                        <p:tgtEl>
                                          <p:spTgt spid="37"/>
                                        </p:tgtEl>
                                        <p:attrNameLst>
                                          <p:attrName>ppt_h</p:attrName>
                                        </p:attrNameLst>
                                      </p:cBhvr>
                                      <p:tavLst>
                                        <p:tav tm="0">
                                          <p:val>
                                            <p:fltVal val="0"/>
                                          </p:val>
                                        </p:tav>
                                        <p:tav tm="100000">
                                          <p:val>
                                            <p:strVal val="#ppt_h"/>
                                          </p:val>
                                        </p:tav>
                                      </p:tavLst>
                                    </p:anim>
                                    <p:animEffect transition="in" filter="fade">
                                      <p:cBhvr>
                                        <p:cTn id="45" dur="500"/>
                                        <p:tgtEl>
                                          <p:spTgt spid="37"/>
                                        </p:tgtEl>
                                      </p:cBhvr>
                                    </p:animEffect>
                                  </p:childTnLst>
                                </p:cTn>
                              </p:par>
                              <p:par>
                                <p:cTn id="46" presetID="42" presetClass="entr" presetSubtype="0" fill="hold" grpId="0" nodeType="withEffect">
                                  <p:stCondLst>
                                    <p:cond delay="200"/>
                                  </p:stCondLst>
                                  <p:childTnLst>
                                    <p:set>
                                      <p:cBhvr>
                                        <p:cTn id="47" dur="1" fill="hold">
                                          <p:stCondLst>
                                            <p:cond delay="0"/>
                                          </p:stCondLst>
                                        </p:cTn>
                                        <p:tgtEl>
                                          <p:spTgt spid="39">
                                            <p:txEl>
                                              <p:pRg st="0" end="0"/>
                                            </p:txEl>
                                          </p:spTgt>
                                        </p:tgtEl>
                                        <p:attrNameLst>
                                          <p:attrName>style.visibility</p:attrName>
                                        </p:attrNameLst>
                                      </p:cBhvr>
                                      <p:to>
                                        <p:strVal val="visible"/>
                                      </p:to>
                                    </p:set>
                                    <p:animEffect transition="in" filter="fade">
                                      <p:cBhvr>
                                        <p:cTn id="48" dur="500"/>
                                        <p:tgtEl>
                                          <p:spTgt spid="39">
                                            <p:txEl>
                                              <p:pRg st="0" end="0"/>
                                            </p:txEl>
                                          </p:spTgt>
                                        </p:tgtEl>
                                      </p:cBhvr>
                                    </p:animEffect>
                                    <p:anim calcmode="lin" valueType="num">
                                      <p:cBhvr>
                                        <p:cTn id="49"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50" dur="500" fill="hold"/>
                                        <p:tgtEl>
                                          <p:spTgt spid="39">
                                            <p:txEl>
                                              <p:pRg st="0" end="0"/>
                                            </p:txEl>
                                          </p:spTgt>
                                        </p:tgtEl>
                                        <p:attrNameLst>
                                          <p:attrName>ppt_y</p:attrName>
                                        </p:attrNameLst>
                                      </p:cBhvr>
                                      <p:tavLst>
                                        <p:tav tm="0">
                                          <p:val>
                                            <p:strVal val="#ppt_y+.1"/>
                                          </p:val>
                                        </p:tav>
                                        <p:tav tm="100000">
                                          <p:val>
                                            <p:strVal val="#ppt_y"/>
                                          </p:val>
                                        </p:tav>
                                      </p:tavLst>
                                    </p:anim>
                                  </p:childTnLst>
                                </p:cTn>
                              </p:par>
                              <p:par>
                                <p:cTn id="51" presetID="10" presetClass="entr" presetSubtype="0" fill="hold" grpId="0" nodeType="withEffect">
                                  <p:stCondLst>
                                    <p:cond delay="800"/>
                                  </p:stCondLst>
                                  <p:childTnLst>
                                    <p:set>
                                      <p:cBhvr>
                                        <p:cTn id="52" dur="1" fill="hold">
                                          <p:stCondLst>
                                            <p:cond delay="0"/>
                                          </p:stCondLst>
                                        </p:cTn>
                                        <p:tgtEl>
                                          <p:spTgt spid="40">
                                            <p:txEl>
                                              <p:pRg st="0" end="0"/>
                                            </p:txEl>
                                          </p:spTgt>
                                        </p:tgtEl>
                                        <p:attrNameLst>
                                          <p:attrName>style.visibility</p:attrName>
                                        </p:attrNameLst>
                                      </p:cBhvr>
                                      <p:to>
                                        <p:strVal val="visible"/>
                                      </p:to>
                                    </p:set>
                                    <p:animEffect transition="in" filter="fade">
                                      <p:cBhvr>
                                        <p:cTn id="53" dur="500"/>
                                        <p:tgtEl>
                                          <p:spTgt spid="40">
                                            <p:txEl>
                                              <p:pRg st="0" end="0"/>
                                            </p:txEl>
                                          </p:spTgt>
                                        </p:tgtEl>
                                      </p:cBhvr>
                                    </p:animEffect>
                                  </p:childTnLst>
                                </p:cTn>
                              </p:par>
                            </p:childTnLst>
                          </p:cTn>
                        </p:par>
                        <p:par>
                          <p:cTn id="54" fill="hold">
                            <p:stCondLst>
                              <p:cond delay="1500"/>
                            </p:stCondLst>
                            <p:childTnLst>
                              <p:par>
                                <p:cTn id="55" presetID="53" presetClass="entr" presetSubtype="16" fill="hold" grpId="0" nodeType="afterEffect" nodePh="1">
                                  <p:stCondLst>
                                    <p:cond delay="0"/>
                                  </p:stCondLst>
                                  <p:endCondLst>
                                    <p:cond evt="begin" delay="0">
                                      <p:tn val="55"/>
                                    </p:cond>
                                  </p:end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par>
                                <p:cTn id="60" presetID="42" presetClass="entr" presetSubtype="0" fill="hold" grpId="0" nodeType="withEffect">
                                  <p:stCondLst>
                                    <p:cond delay="20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500"/>
                                        <p:tgtEl>
                                          <p:spTgt spid="47">
                                            <p:txEl>
                                              <p:pRg st="0" end="0"/>
                                            </p:txEl>
                                          </p:spTgt>
                                        </p:tgtEl>
                                      </p:cBhvr>
                                    </p:animEffect>
                                    <p:anim calcmode="lin" valueType="num">
                                      <p:cBhvr>
                                        <p:cTn id="63"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500" fill="hold"/>
                                        <p:tgtEl>
                                          <p:spTgt spid="47">
                                            <p:txEl>
                                              <p:pRg st="0" end="0"/>
                                            </p:txEl>
                                          </p:spTgt>
                                        </p:tgtEl>
                                        <p:attrNameLst>
                                          <p:attrName>ppt_y</p:attrName>
                                        </p:attrNameLst>
                                      </p:cBhvr>
                                      <p:tavLst>
                                        <p:tav tm="0">
                                          <p:val>
                                            <p:strVal val="#ppt_y+.1"/>
                                          </p:val>
                                        </p:tav>
                                        <p:tav tm="100000">
                                          <p:val>
                                            <p:strVal val="#ppt_y"/>
                                          </p:val>
                                        </p:tav>
                                      </p:tavLst>
                                    </p:anim>
                                  </p:childTnLst>
                                </p:cTn>
                              </p:par>
                              <p:par>
                                <p:cTn id="65" presetID="10" presetClass="entr" presetSubtype="0" fill="hold" grpId="0" nodeType="withEffect">
                                  <p:stCondLst>
                                    <p:cond delay="800"/>
                                  </p:stCondLst>
                                  <p:childTnLst>
                                    <p:set>
                                      <p:cBhvr>
                                        <p:cTn id="66" dur="1" fill="hold">
                                          <p:stCondLst>
                                            <p:cond delay="0"/>
                                          </p:stCondLst>
                                        </p:cTn>
                                        <p:tgtEl>
                                          <p:spTgt spid="48">
                                            <p:txEl>
                                              <p:pRg st="0" end="0"/>
                                            </p:txEl>
                                          </p:spTgt>
                                        </p:tgtEl>
                                        <p:attrNameLst>
                                          <p:attrName>style.visibility</p:attrName>
                                        </p:attrNameLst>
                                      </p:cBhvr>
                                      <p:to>
                                        <p:strVal val="visible"/>
                                      </p:to>
                                    </p:set>
                                    <p:animEffect transition="in" filter="fade">
                                      <p:cBhvr>
                                        <p:cTn id="67" dur="500"/>
                                        <p:tgtEl>
                                          <p:spTgt spid="48">
                                            <p:txEl>
                                              <p:pRg st="0" end="0"/>
                                            </p:txEl>
                                          </p:spTgt>
                                        </p:tgtEl>
                                      </p:cBhvr>
                                    </p:animEffect>
                                  </p:childTnLst>
                                </p:cTn>
                              </p:par>
                            </p:childTnLst>
                          </p:cTn>
                        </p:par>
                        <p:par>
                          <p:cTn id="68" fill="hold">
                            <p:stCondLst>
                              <p:cond delay="2000"/>
                            </p:stCondLst>
                            <p:childTnLst>
                              <p:par>
                                <p:cTn id="69" presetID="53" presetClass="entr" presetSubtype="16" fill="hold" grpId="0" nodeType="afterEffect" nodePh="1">
                                  <p:stCondLst>
                                    <p:cond delay="0"/>
                                  </p:stCondLst>
                                  <p:endCondLst>
                                    <p:cond evt="begin" delay="0">
                                      <p:tn val="69"/>
                                    </p:cond>
                                  </p:endCondLst>
                                  <p:childTnLst>
                                    <p:set>
                                      <p:cBhvr>
                                        <p:cTn id="70" dur="1" fill="hold">
                                          <p:stCondLst>
                                            <p:cond delay="0"/>
                                          </p:stCondLst>
                                        </p:cTn>
                                        <p:tgtEl>
                                          <p:spTgt spid="49"/>
                                        </p:tgtEl>
                                        <p:attrNameLst>
                                          <p:attrName>style.visibility</p:attrName>
                                        </p:attrNameLst>
                                      </p:cBhvr>
                                      <p:to>
                                        <p:strVal val="visible"/>
                                      </p:to>
                                    </p:set>
                                    <p:anim calcmode="lin" valueType="num">
                                      <p:cBhvr>
                                        <p:cTn id="71" dur="500" fill="hold"/>
                                        <p:tgtEl>
                                          <p:spTgt spid="49"/>
                                        </p:tgtEl>
                                        <p:attrNameLst>
                                          <p:attrName>ppt_w</p:attrName>
                                        </p:attrNameLst>
                                      </p:cBhvr>
                                      <p:tavLst>
                                        <p:tav tm="0">
                                          <p:val>
                                            <p:fltVal val="0"/>
                                          </p:val>
                                        </p:tav>
                                        <p:tav tm="100000">
                                          <p:val>
                                            <p:strVal val="#ppt_w"/>
                                          </p:val>
                                        </p:tav>
                                      </p:tavLst>
                                    </p:anim>
                                    <p:anim calcmode="lin" valueType="num">
                                      <p:cBhvr>
                                        <p:cTn id="72" dur="500" fill="hold"/>
                                        <p:tgtEl>
                                          <p:spTgt spid="49"/>
                                        </p:tgtEl>
                                        <p:attrNameLst>
                                          <p:attrName>ppt_h</p:attrName>
                                        </p:attrNameLst>
                                      </p:cBhvr>
                                      <p:tavLst>
                                        <p:tav tm="0">
                                          <p:val>
                                            <p:fltVal val="0"/>
                                          </p:val>
                                        </p:tav>
                                        <p:tav tm="100000">
                                          <p:val>
                                            <p:strVal val="#ppt_h"/>
                                          </p:val>
                                        </p:tav>
                                      </p:tavLst>
                                    </p:anim>
                                    <p:animEffect transition="in" filter="fade">
                                      <p:cBhvr>
                                        <p:cTn id="7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anim calcmode="lin" valueType="num">
                      <p:cBhvr>
                        <p:cTn dur="500" fill="hold"/>
                        <p:tgtEl>
                          <p:spTgt spid="41"/>
                        </p:tgtEl>
                        <p:attrNameLst>
                          <p:attrName>ppt_x</p:attrName>
                        </p:attrNameLst>
                      </p:cBhvr>
                      <p:tavLst>
                        <p:tav tm="0">
                          <p:val>
                            <p:strVal val="#ppt_x"/>
                          </p:val>
                        </p:tav>
                        <p:tav tm="100000">
                          <p:val>
                            <p:strVal val="#ppt_x"/>
                          </p:val>
                        </p:tav>
                      </p:tavLst>
                    </p:anim>
                    <p:anim calcmode="lin" valueType="num">
                      <p:cBhvr>
                        <p:cTn dur="500" fill="hold"/>
                        <p:tgtEl>
                          <p:spTgt spid="41"/>
                        </p:tgtEl>
                        <p:attrNameLst>
                          <p:attrName>ppt_y</p:attrName>
                        </p:attrNameLst>
                      </p:cBhvr>
                      <p:tavLst>
                        <p:tav tm="0">
                          <p:val>
                            <p:strVal val="#ppt_y+.1"/>
                          </p:val>
                        </p:tav>
                        <p:tav tm="100000">
                          <p:val>
                            <p:strVal val="#ppt_y"/>
                          </p:val>
                        </p:tav>
                      </p:tavLst>
                    </p:anim>
                  </p:childTnLst>
                </p:cTn>
              </p:par>
            </p:tnLst>
          </p:tmpl>
        </p:tmplLst>
      </p:bldP>
      <p:bldP spid="42" grpId="0" build="p">
        <p:tmplLst>
          <p:tmpl lvl="1">
            <p:tnLst>
              <p:par>
                <p:cTn presetID="10" presetClass="entr" presetSubtype="0" fill="hold" nodeType="withEffect">
                  <p:stCondLst>
                    <p:cond delay="8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25" grpId="0"/>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anim calcmode="lin" valueType="num">
                      <p:cBhvr>
                        <p:cTn dur="500" fill="hold"/>
                        <p:tgtEl>
                          <p:spTgt spid="35"/>
                        </p:tgtEl>
                        <p:attrNameLst>
                          <p:attrName>ppt_x</p:attrName>
                        </p:attrNameLst>
                      </p:cBhvr>
                      <p:tavLst>
                        <p:tav tm="0">
                          <p:val>
                            <p:strVal val="#ppt_x"/>
                          </p:val>
                        </p:tav>
                        <p:tav tm="100000">
                          <p:val>
                            <p:strVal val="#ppt_x"/>
                          </p:val>
                        </p:tav>
                      </p:tavLst>
                    </p:anim>
                    <p:anim calcmode="lin" valueType="num">
                      <p:cBhvr>
                        <p:cTn dur="5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10" presetClass="entr" presetSubtype="0" fill="hold" nodeType="withEffect">
                  <p:stCondLst>
                    <p:cond delay="8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p:bldP spid="39" grpId="0" build="p">
        <p:tmplLst>
          <p:tmpl lvl="1">
            <p:tnLst>
              <p:par>
                <p:cTn presetID="42" presetClass="entr" presetSubtype="0" fill="hold" nodeType="withEffect">
                  <p:stCondLst>
                    <p:cond delay="2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anim calcmode="lin" valueType="num">
                      <p:cBhvr>
                        <p:cTn dur="500" fill="hold"/>
                        <p:tgtEl>
                          <p:spTgt spid="39"/>
                        </p:tgtEl>
                        <p:attrNameLst>
                          <p:attrName>ppt_x</p:attrName>
                        </p:attrNameLst>
                      </p:cBhvr>
                      <p:tavLst>
                        <p:tav tm="0">
                          <p:val>
                            <p:strVal val="#ppt_x"/>
                          </p:val>
                        </p:tav>
                        <p:tav tm="100000">
                          <p:val>
                            <p:strVal val="#ppt_x"/>
                          </p:val>
                        </p:tav>
                      </p:tavLst>
                    </p:anim>
                    <p:anim calcmode="lin" valueType="num">
                      <p:cBhvr>
                        <p:cTn dur="500" fill="hold"/>
                        <p:tgtEl>
                          <p:spTgt spid="39"/>
                        </p:tgtEl>
                        <p:attrNameLst>
                          <p:attrName>ppt_y</p:attrName>
                        </p:attrNameLst>
                      </p:cBhvr>
                      <p:tavLst>
                        <p:tav tm="0">
                          <p:val>
                            <p:strVal val="#ppt_y+.1"/>
                          </p:val>
                        </p:tav>
                        <p:tav tm="100000">
                          <p:val>
                            <p:strVal val="#ppt_y"/>
                          </p:val>
                        </p:tav>
                      </p:tavLst>
                    </p:anim>
                  </p:childTnLst>
                </p:cTn>
              </p:par>
            </p:tnLst>
          </p:tmpl>
        </p:tmplLst>
      </p:bldP>
      <p:bldP spid="40" grpId="0" build="p">
        <p:tmplLst>
          <p:tmpl lvl="1">
            <p:tnLst>
              <p:par>
                <p:cTn presetID="10" presetClass="entr" presetSubtype="0" fill="hold" nodeType="withEffect">
                  <p:stCondLst>
                    <p:cond delay="80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6" grpId="0"/>
      <p:bldP spid="47" grpId="0" build="p">
        <p:tmplLst>
          <p:tmpl lvl="1">
            <p:tnLst>
              <p:par>
                <p:cTn presetID="42" presetClass="entr" presetSubtype="0" fill="hold" nodeType="withEffect">
                  <p:stCondLst>
                    <p:cond delay="2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anim calcmode="lin" valueType="num">
                      <p:cBhvr>
                        <p:cTn dur="500" fill="hold"/>
                        <p:tgtEl>
                          <p:spTgt spid="47"/>
                        </p:tgtEl>
                        <p:attrNameLst>
                          <p:attrName>ppt_x</p:attrName>
                        </p:attrNameLst>
                      </p:cBhvr>
                      <p:tavLst>
                        <p:tav tm="0">
                          <p:val>
                            <p:strVal val="#ppt_x"/>
                          </p:val>
                        </p:tav>
                        <p:tav tm="100000">
                          <p:val>
                            <p:strVal val="#ppt_x"/>
                          </p:val>
                        </p:tav>
                      </p:tavLst>
                    </p:anim>
                    <p:anim calcmode="lin" valueType="num">
                      <p:cBhvr>
                        <p:cTn dur="500" fill="hold"/>
                        <p:tgtEl>
                          <p:spTgt spid="47"/>
                        </p:tgtEl>
                        <p:attrNameLst>
                          <p:attrName>ppt_y</p:attrName>
                        </p:attrNameLst>
                      </p:cBhvr>
                      <p:tavLst>
                        <p:tav tm="0">
                          <p:val>
                            <p:strVal val="#ppt_y+.1"/>
                          </p:val>
                        </p:tav>
                        <p:tav tm="100000">
                          <p:val>
                            <p:strVal val="#ppt_y"/>
                          </p:val>
                        </p:tav>
                      </p:tavLst>
                    </p:anim>
                  </p:childTnLst>
                </p:cTn>
              </p:par>
            </p:tnLst>
          </p:tmpl>
        </p:tmplLst>
      </p:bldP>
      <p:bldP spid="48" grpId="0" build="p">
        <p:tmplLst>
          <p:tmpl lvl="1">
            <p:tnLst>
              <p:par>
                <p:cTn presetID="10" presetClass="entr" presetSubtype="0" fill="hold" nodeType="withEffect">
                  <p:stCondLst>
                    <p:cond delay="80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our circle images with caption 2">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6"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grpSp>
        <p:nvGrpSpPr>
          <p:cNvPr id="12" name="Group 11"/>
          <p:cNvGrpSpPr/>
          <p:nvPr userDrawn="1"/>
        </p:nvGrpSpPr>
        <p:grpSpPr>
          <a:xfrm>
            <a:off x="75982" y="289155"/>
            <a:ext cx="287999" cy="256629"/>
            <a:chOff x="5270500" y="1460500"/>
            <a:chExt cx="1701800" cy="2705100"/>
          </a:xfrm>
        </p:grpSpPr>
        <p:sp>
          <p:nvSpPr>
            <p:cNvPr id="13" name="Rounded Rectangle 1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ounded Rectangle 14"/>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Text Placeholder 7"/>
          <p:cNvSpPr>
            <a:spLocks noGrp="1"/>
          </p:cNvSpPr>
          <p:nvPr>
            <p:ph type="body" sz="quarter" idx="65" hasCustomPrompt="1"/>
          </p:nvPr>
        </p:nvSpPr>
        <p:spPr>
          <a:xfrm>
            <a:off x="2128838" y="1360457"/>
            <a:ext cx="2239962" cy="194399"/>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42" name="Text Placeholder 2"/>
          <p:cNvSpPr>
            <a:spLocks noGrp="1"/>
          </p:cNvSpPr>
          <p:nvPr>
            <p:ph type="body" sz="quarter" idx="64" hasCustomPrompt="1"/>
          </p:nvPr>
        </p:nvSpPr>
        <p:spPr>
          <a:xfrm>
            <a:off x="2128838" y="1581542"/>
            <a:ext cx="2239962" cy="1138941"/>
          </a:xfrm>
          <a:prstGeom prst="rect">
            <a:avLst/>
          </a:prstGeom>
        </p:spPr>
        <p:txBody>
          <a:bodyPr vert="horz" lIns="0" tIns="0" rIns="0" bIns="0"/>
          <a:lstStyle>
            <a:lvl1pPr marL="0" indent="0" algn="l">
              <a:lnSpc>
                <a:spcPct val="130000"/>
              </a:lnSpc>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25" name="Picture Placeholder 2"/>
          <p:cNvSpPr>
            <a:spLocks noGrp="1" noChangeAspect="1"/>
          </p:cNvSpPr>
          <p:nvPr>
            <p:ph type="pic" sz="quarter" idx="17"/>
          </p:nvPr>
        </p:nvSpPr>
        <p:spPr>
          <a:xfrm>
            <a:off x="452439" y="1351119"/>
            <a:ext cx="1521358" cy="1369222"/>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23" name="Text Placeholder 7"/>
          <p:cNvSpPr>
            <a:spLocks noGrp="1"/>
          </p:cNvSpPr>
          <p:nvPr>
            <p:ph type="body" sz="quarter" idx="66" hasCustomPrompt="1"/>
          </p:nvPr>
        </p:nvSpPr>
        <p:spPr>
          <a:xfrm>
            <a:off x="6442076" y="1360457"/>
            <a:ext cx="2239962" cy="194399"/>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24" name="Text Placeholder 2"/>
          <p:cNvSpPr>
            <a:spLocks noGrp="1"/>
          </p:cNvSpPr>
          <p:nvPr>
            <p:ph type="body" sz="quarter" idx="67" hasCustomPrompt="1"/>
          </p:nvPr>
        </p:nvSpPr>
        <p:spPr>
          <a:xfrm>
            <a:off x="6442076" y="1581542"/>
            <a:ext cx="2239962" cy="1138941"/>
          </a:xfrm>
          <a:prstGeom prst="rect">
            <a:avLst/>
          </a:prstGeom>
        </p:spPr>
        <p:txBody>
          <a:bodyPr vert="horz" lIns="0" tIns="0" rIns="0" bIns="0"/>
          <a:lstStyle>
            <a:lvl1pPr marL="0" indent="0" algn="l">
              <a:lnSpc>
                <a:spcPct val="130000"/>
              </a:lnSpc>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26" name="Picture Placeholder 2"/>
          <p:cNvSpPr>
            <a:spLocks noGrp="1" noChangeAspect="1"/>
          </p:cNvSpPr>
          <p:nvPr>
            <p:ph type="pic" sz="quarter" idx="68"/>
          </p:nvPr>
        </p:nvSpPr>
        <p:spPr>
          <a:xfrm>
            <a:off x="4765677" y="1351119"/>
            <a:ext cx="1521358" cy="1369222"/>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27" name="Text Placeholder 7"/>
          <p:cNvSpPr>
            <a:spLocks noGrp="1"/>
          </p:cNvSpPr>
          <p:nvPr>
            <p:ph type="body" sz="quarter" idx="69" hasCustomPrompt="1"/>
          </p:nvPr>
        </p:nvSpPr>
        <p:spPr>
          <a:xfrm>
            <a:off x="2128838" y="2994947"/>
            <a:ext cx="2239962" cy="194399"/>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28" name="Text Placeholder 2"/>
          <p:cNvSpPr>
            <a:spLocks noGrp="1"/>
          </p:cNvSpPr>
          <p:nvPr>
            <p:ph type="body" sz="quarter" idx="70" hasCustomPrompt="1"/>
          </p:nvPr>
        </p:nvSpPr>
        <p:spPr>
          <a:xfrm>
            <a:off x="2128838" y="3216032"/>
            <a:ext cx="2239962" cy="1138941"/>
          </a:xfrm>
          <a:prstGeom prst="rect">
            <a:avLst/>
          </a:prstGeom>
        </p:spPr>
        <p:txBody>
          <a:bodyPr vert="horz" lIns="0" tIns="0" rIns="0" bIns="0"/>
          <a:lstStyle>
            <a:lvl1pPr marL="0" indent="0" algn="l">
              <a:lnSpc>
                <a:spcPct val="130000"/>
              </a:lnSpc>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29" name="Picture Placeholder 2"/>
          <p:cNvSpPr>
            <a:spLocks noGrp="1" noChangeAspect="1"/>
          </p:cNvSpPr>
          <p:nvPr>
            <p:ph type="pic" sz="quarter" idx="71"/>
          </p:nvPr>
        </p:nvSpPr>
        <p:spPr>
          <a:xfrm>
            <a:off x="452439" y="2985609"/>
            <a:ext cx="1521358" cy="1369222"/>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30" name="Text Placeholder 7"/>
          <p:cNvSpPr>
            <a:spLocks noGrp="1"/>
          </p:cNvSpPr>
          <p:nvPr>
            <p:ph type="body" sz="quarter" idx="72" hasCustomPrompt="1"/>
          </p:nvPr>
        </p:nvSpPr>
        <p:spPr>
          <a:xfrm>
            <a:off x="6442076" y="2994947"/>
            <a:ext cx="2239962" cy="194399"/>
          </a:xfrm>
          <a:prstGeom prst="rect">
            <a:avLst/>
          </a:prstGeom>
        </p:spPr>
        <p:txBody>
          <a:bodyPr vert="horz" lIns="0" tIns="40504" rIns="0" bIns="40504" anchor="ctr"/>
          <a:lstStyle>
            <a:lvl1pPr marL="0" indent="0" algn="l">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31" name="Text Placeholder 2"/>
          <p:cNvSpPr>
            <a:spLocks noGrp="1"/>
          </p:cNvSpPr>
          <p:nvPr>
            <p:ph type="body" sz="quarter" idx="73" hasCustomPrompt="1"/>
          </p:nvPr>
        </p:nvSpPr>
        <p:spPr>
          <a:xfrm>
            <a:off x="6442076" y="3216032"/>
            <a:ext cx="2239962" cy="1138941"/>
          </a:xfrm>
          <a:prstGeom prst="rect">
            <a:avLst/>
          </a:prstGeom>
        </p:spPr>
        <p:txBody>
          <a:bodyPr vert="horz" lIns="0" tIns="0" rIns="0" bIns="0"/>
          <a:lstStyle>
            <a:lvl1pPr marL="0" indent="0" algn="l">
              <a:lnSpc>
                <a:spcPct val="130000"/>
              </a:lnSpc>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smtClean="0"/>
          </a:p>
        </p:txBody>
      </p:sp>
      <p:sp>
        <p:nvSpPr>
          <p:cNvPr id="32" name="Picture Placeholder 2"/>
          <p:cNvSpPr>
            <a:spLocks noGrp="1" noChangeAspect="1"/>
          </p:cNvSpPr>
          <p:nvPr>
            <p:ph type="pic" sz="quarter" idx="74"/>
          </p:nvPr>
        </p:nvSpPr>
        <p:spPr>
          <a:xfrm>
            <a:off x="4765677" y="2985609"/>
            <a:ext cx="1521358" cy="1369222"/>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41">
                                            <p:txEl>
                                              <p:pRg st="0" end="0"/>
                                            </p:txEl>
                                          </p:spTgt>
                                        </p:tgtEl>
                                        <p:attrNameLst>
                                          <p:attrName>style.visibility</p:attrName>
                                        </p:attrNameLst>
                                      </p:cBhvr>
                                      <p:to>
                                        <p:strVal val="visible"/>
                                      </p:to>
                                    </p:set>
                                    <p:animEffect transition="in" filter="fade">
                                      <p:cBhvr>
                                        <p:cTn id="20" dur="500"/>
                                        <p:tgtEl>
                                          <p:spTgt spid="41">
                                            <p:txEl>
                                              <p:pRg st="0" end="0"/>
                                            </p:txEl>
                                          </p:spTgt>
                                        </p:tgtEl>
                                      </p:cBhvr>
                                    </p:animEffect>
                                    <p:anim calcmode="lin" valueType="num">
                                      <p:cBhvr>
                                        <p:cTn id="21"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41">
                                            <p:txEl>
                                              <p:pRg st="0" end="0"/>
                                            </p:txEl>
                                          </p:spTgt>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800"/>
                                  </p:stCondLst>
                                  <p:childTnLst>
                                    <p:set>
                                      <p:cBhvr>
                                        <p:cTn id="24" dur="1" fill="hold">
                                          <p:stCondLst>
                                            <p:cond delay="0"/>
                                          </p:stCondLst>
                                        </p:cTn>
                                        <p:tgtEl>
                                          <p:spTgt spid="42">
                                            <p:txEl>
                                              <p:pRg st="0" end="0"/>
                                            </p:txEl>
                                          </p:spTgt>
                                        </p:tgtEl>
                                        <p:attrNameLst>
                                          <p:attrName>style.visibility</p:attrName>
                                        </p:attrNameLst>
                                      </p:cBhvr>
                                      <p:to>
                                        <p:strVal val="visible"/>
                                      </p:to>
                                    </p:set>
                                    <p:animEffect transition="in" filter="fade">
                                      <p:cBhvr>
                                        <p:cTn id="25" dur="500"/>
                                        <p:tgtEl>
                                          <p:spTgt spid="42">
                                            <p:txEl>
                                              <p:pRg st="0" end="0"/>
                                            </p:txEl>
                                          </p:spTgt>
                                        </p:tgtEl>
                                      </p:cBhvr>
                                    </p:animEffect>
                                  </p:childTnLst>
                                </p:cTn>
                              </p:par>
                            </p:childTnLst>
                          </p:cTn>
                        </p:par>
                        <p:par>
                          <p:cTn id="26" fill="hold">
                            <p:stCondLst>
                              <p:cond delay="500"/>
                            </p:stCondLst>
                            <p:childTnLst>
                              <p:par>
                                <p:cTn id="27" presetID="53" presetClass="entr" presetSubtype="16" fill="hold" grpId="0" nodeType="afterEffect" nodePh="1">
                                  <p:stCondLst>
                                    <p:cond delay="0"/>
                                  </p:stCondLst>
                                  <p:endCondLst>
                                    <p:cond evt="begin" delay="0">
                                      <p:tn val="27"/>
                                    </p:cond>
                                  </p:end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par>
                                <p:cTn id="32" presetID="42" presetClass="entr" presetSubtype="0" fill="hold" grpId="0" nodeType="withEffect">
                                  <p:stCondLst>
                                    <p:cond delay="200"/>
                                  </p:stCondLst>
                                  <p:childTnLst>
                                    <p:set>
                                      <p:cBhvr>
                                        <p:cTn id="33" dur="1" fill="hold">
                                          <p:stCondLst>
                                            <p:cond delay="0"/>
                                          </p:stCondLst>
                                        </p:cTn>
                                        <p:tgtEl>
                                          <p:spTgt spid="23">
                                            <p:txEl>
                                              <p:pRg st="0" end="0"/>
                                            </p:txEl>
                                          </p:spTgt>
                                        </p:tgtEl>
                                        <p:attrNameLst>
                                          <p:attrName>style.visibility</p:attrName>
                                        </p:attrNameLst>
                                      </p:cBhvr>
                                      <p:to>
                                        <p:strVal val="visible"/>
                                      </p:to>
                                    </p:set>
                                    <p:animEffect transition="in" filter="fade">
                                      <p:cBhvr>
                                        <p:cTn id="34" dur="500"/>
                                        <p:tgtEl>
                                          <p:spTgt spid="23">
                                            <p:txEl>
                                              <p:pRg st="0" end="0"/>
                                            </p:txEl>
                                          </p:spTgt>
                                        </p:tgtEl>
                                      </p:cBhvr>
                                    </p:animEffect>
                                    <p:anim calcmode="lin" valueType="num">
                                      <p:cBhvr>
                                        <p:cTn id="3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36" dur="500" fill="hold"/>
                                        <p:tgtEl>
                                          <p:spTgt spid="23">
                                            <p:txEl>
                                              <p:pRg st="0" end="0"/>
                                            </p:txEl>
                                          </p:spTgt>
                                        </p:tgtEl>
                                        <p:attrNameLst>
                                          <p:attrName>ppt_y</p:attrName>
                                        </p:attrNameLst>
                                      </p:cBhvr>
                                      <p:tavLst>
                                        <p:tav tm="0">
                                          <p:val>
                                            <p:strVal val="#ppt_y+.1"/>
                                          </p:val>
                                        </p:tav>
                                        <p:tav tm="100000">
                                          <p:val>
                                            <p:strVal val="#ppt_y"/>
                                          </p:val>
                                        </p:tav>
                                      </p:tavLst>
                                    </p:anim>
                                  </p:childTnLst>
                                </p:cTn>
                              </p:par>
                              <p:par>
                                <p:cTn id="37" presetID="10" presetClass="entr" presetSubtype="0" fill="hold" grpId="0" nodeType="withEffect">
                                  <p:stCondLst>
                                    <p:cond delay="800"/>
                                  </p:stCondLst>
                                  <p:childTnLst>
                                    <p:set>
                                      <p:cBhvr>
                                        <p:cTn id="38" dur="1" fill="hold">
                                          <p:stCondLst>
                                            <p:cond delay="0"/>
                                          </p:stCondLst>
                                        </p:cTn>
                                        <p:tgtEl>
                                          <p:spTgt spid="24">
                                            <p:txEl>
                                              <p:pRg st="0" end="0"/>
                                            </p:txEl>
                                          </p:spTgt>
                                        </p:tgtEl>
                                        <p:attrNameLst>
                                          <p:attrName>style.visibility</p:attrName>
                                        </p:attrNameLst>
                                      </p:cBhvr>
                                      <p:to>
                                        <p:strVal val="visible"/>
                                      </p:to>
                                    </p:set>
                                    <p:animEffect transition="in" filter="fade">
                                      <p:cBhvr>
                                        <p:cTn id="39" dur="500"/>
                                        <p:tgtEl>
                                          <p:spTgt spid="24">
                                            <p:txEl>
                                              <p:pRg st="0" end="0"/>
                                            </p:txEl>
                                          </p:spTgt>
                                        </p:tgtEl>
                                      </p:cBhvr>
                                    </p:animEffect>
                                  </p:childTnLst>
                                </p:cTn>
                              </p:par>
                            </p:childTnLst>
                          </p:cTn>
                        </p:par>
                        <p:par>
                          <p:cTn id="40" fill="hold">
                            <p:stCondLst>
                              <p:cond delay="1000"/>
                            </p:stCondLst>
                            <p:childTnLst>
                              <p:par>
                                <p:cTn id="41" presetID="53" presetClass="entr" presetSubtype="16" fill="hold" grpId="0" nodeType="afterEffect" nodePh="1">
                                  <p:stCondLst>
                                    <p:cond delay="0"/>
                                  </p:stCondLst>
                                  <p:endCondLst>
                                    <p:cond evt="begin" delay="0">
                                      <p:tn val="41"/>
                                    </p:cond>
                                  </p:end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fltVal val="0"/>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animEffect transition="in" filter="fade">
                                      <p:cBhvr>
                                        <p:cTn id="45" dur="500"/>
                                        <p:tgtEl>
                                          <p:spTgt spid="26"/>
                                        </p:tgtEl>
                                      </p:cBhvr>
                                    </p:animEffect>
                                  </p:childTnLst>
                                </p:cTn>
                              </p:par>
                              <p:par>
                                <p:cTn id="46" presetID="42" presetClass="entr" presetSubtype="0" fill="hold" grpId="0" nodeType="withEffect">
                                  <p:stCondLst>
                                    <p:cond delay="200"/>
                                  </p:stCondLst>
                                  <p:childTnLst>
                                    <p:set>
                                      <p:cBhvr>
                                        <p:cTn id="47" dur="1" fill="hold">
                                          <p:stCondLst>
                                            <p:cond delay="0"/>
                                          </p:stCondLst>
                                        </p:cTn>
                                        <p:tgtEl>
                                          <p:spTgt spid="27">
                                            <p:txEl>
                                              <p:pRg st="0" end="0"/>
                                            </p:txEl>
                                          </p:spTgt>
                                        </p:tgtEl>
                                        <p:attrNameLst>
                                          <p:attrName>style.visibility</p:attrName>
                                        </p:attrNameLst>
                                      </p:cBhvr>
                                      <p:to>
                                        <p:strVal val="visible"/>
                                      </p:to>
                                    </p:set>
                                    <p:animEffect transition="in" filter="fade">
                                      <p:cBhvr>
                                        <p:cTn id="48" dur="500"/>
                                        <p:tgtEl>
                                          <p:spTgt spid="27">
                                            <p:txEl>
                                              <p:pRg st="0" end="0"/>
                                            </p:txEl>
                                          </p:spTgt>
                                        </p:tgtEl>
                                      </p:cBhvr>
                                    </p:animEffect>
                                    <p:anim calcmode="lin" valueType="num">
                                      <p:cBhvr>
                                        <p:cTn id="49"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50" dur="500" fill="hold"/>
                                        <p:tgtEl>
                                          <p:spTgt spid="27">
                                            <p:txEl>
                                              <p:pRg st="0" end="0"/>
                                            </p:txEl>
                                          </p:spTgt>
                                        </p:tgtEl>
                                        <p:attrNameLst>
                                          <p:attrName>ppt_y</p:attrName>
                                        </p:attrNameLst>
                                      </p:cBhvr>
                                      <p:tavLst>
                                        <p:tav tm="0">
                                          <p:val>
                                            <p:strVal val="#ppt_y+.1"/>
                                          </p:val>
                                        </p:tav>
                                        <p:tav tm="100000">
                                          <p:val>
                                            <p:strVal val="#ppt_y"/>
                                          </p:val>
                                        </p:tav>
                                      </p:tavLst>
                                    </p:anim>
                                  </p:childTnLst>
                                </p:cTn>
                              </p:par>
                              <p:par>
                                <p:cTn id="51" presetID="10" presetClass="entr" presetSubtype="0" fill="hold" grpId="0" nodeType="withEffect">
                                  <p:stCondLst>
                                    <p:cond delay="800"/>
                                  </p:stCondLst>
                                  <p:childTnLst>
                                    <p:set>
                                      <p:cBhvr>
                                        <p:cTn id="52" dur="1" fill="hold">
                                          <p:stCondLst>
                                            <p:cond delay="0"/>
                                          </p:stCondLst>
                                        </p:cTn>
                                        <p:tgtEl>
                                          <p:spTgt spid="28">
                                            <p:txEl>
                                              <p:pRg st="0" end="0"/>
                                            </p:txEl>
                                          </p:spTgt>
                                        </p:tgtEl>
                                        <p:attrNameLst>
                                          <p:attrName>style.visibility</p:attrName>
                                        </p:attrNameLst>
                                      </p:cBhvr>
                                      <p:to>
                                        <p:strVal val="visible"/>
                                      </p:to>
                                    </p:set>
                                    <p:animEffect transition="in" filter="fade">
                                      <p:cBhvr>
                                        <p:cTn id="53" dur="500"/>
                                        <p:tgtEl>
                                          <p:spTgt spid="28">
                                            <p:txEl>
                                              <p:pRg st="0" end="0"/>
                                            </p:txEl>
                                          </p:spTgt>
                                        </p:tgtEl>
                                      </p:cBhvr>
                                    </p:animEffect>
                                  </p:childTnLst>
                                </p:cTn>
                              </p:par>
                            </p:childTnLst>
                          </p:cTn>
                        </p:par>
                        <p:par>
                          <p:cTn id="54" fill="hold">
                            <p:stCondLst>
                              <p:cond delay="1500"/>
                            </p:stCondLst>
                            <p:childTnLst>
                              <p:par>
                                <p:cTn id="55" presetID="53" presetClass="entr" presetSubtype="16" fill="hold" grpId="0" nodeType="afterEffect" nodePh="1">
                                  <p:stCondLst>
                                    <p:cond delay="0"/>
                                  </p:stCondLst>
                                  <p:endCondLst>
                                    <p:cond evt="begin" delay="0">
                                      <p:tn val="55"/>
                                    </p:cond>
                                  </p:endCondLst>
                                  <p:childTnLst>
                                    <p:set>
                                      <p:cBhvr>
                                        <p:cTn id="56" dur="1" fill="hold">
                                          <p:stCondLst>
                                            <p:cond delay="0"/>
                                          </p:stCondLst>
                                        </p:cTn>
                                        <p:tgtEl>
                                          <p:spTgt spid="29"/>
                                        </p:tgtEl>
                                        <p:attrNameLst>
                                          <p:attrName>style.visibility</p:attrName>
                                        </p:attrNameLst>
                                      </p:cBhvr>
                                      <p:to>
                                        <p:strVal val="visible"/>
                                      </p:to>
                                    </p:set>
                                    <p:anim calcmode="lin" valueType="num">
                                      <p:cBhvr>
                                        <p:cTn id="57" dur="500" fill="hold"/>
                                        <p:tgtEl>
                                          <p:spTgt spid="29"/>
                                        </p:tgtEl>
                                        <p:attrNameLst>
                                          <p:attrName>ppt_w</p:attrName>
                                        </p:attrNameLst>
                                      </p:cBhvr>
                                      <p:tavLst>
                                        <p:tav tm="0">
                                          <p:val>
                                            <p:fltVal val="0"/>
                                          </p:val>
                                        </p:tav>
                                        <p:tav tm="100000">
                                          <p:val>
                                            <p:strVal val="#ppt_w"/>
                                          </p:val>
                                        </p:tav>
                                      </p:tavLst>
                                    </p:anim>
                                    <p:anim calcmode="lin" valueType="num">
                                      <p:cBhvr>
                                        <p:cTn id="58" dur="500" fill="hold"/>
                                        <p:tgtEl>
                                          <p:spTgt spid="29"/>
                                        </p:tgtEl>
                                        <p:attrNameLst>
                                          <p:attrName>ppt_h</p:attrName>
                                        </p:attrNameLst>
                                      </p:cBhvr>
                                      <p:tavLst>
                                        <p:tav tm="0">
                                          <p:val>
                                            <p:fltVal val="0"/>
                                          </p:val>
                                        </p:tav>
                                        <p:tav tm="100000">
                                          <p:val>
                                            <p:strVal val="#ppt_h"/>
                                          </p:val>
                                        </p:tav>
                                      </p:tavLst>
                                    </p:anim>
                                    <p:animEffect transition="in" filter="fade">
                                      <p:cBhvr>
                                        <p:cTn id="59" dur="500"/>
                                        <p:tgtEl>
                                          <p:spTgt spid="29"/>
                                        </p:tgtEl>
                                      </p:cBhvr>
                                    </p:animEffect>
                                  </p:childTnLst>
                                </p:cTn>
                              </p:par>
                              <p:par>
                                <p:cTn id="60" presetID="42" presetClass="entr" presetSubtype="0" fill="hold" grpId="0" nodeType="withEffect">
                                  <p:stCondLst>
                                    <p:cond delay="200"/>
                                  </p:stCondLst>
                                  <p:childTnLst>
                                    <p:set>
                                      <p:cBhvr>
                                        <p:cTn id="61" dur="1" fill="hold">
                                          <p:stCondLst>
                                            <p:cond delay="0"/>
                                          </p:stCondLst>
                                        </p:cTn>
                                        <p:tgtEl>
                                          <p:spTgt spid="30">
                                            <p:txEl>
                                              <p:pRg st="0" end="0"/>
                                            </p:txEl>
                                          </p:spTgt>
                                        </p:tgtEl>
                                        <p:attrNameLst>
                                          <p:attrName>style.visibility</p:attrName>
                                        </p:attrNameLst>
                                      </p:cBhvr>
                                      <p:to>
                                        <p:strVal val="visible"/>
                                      </p:to>
                                    </p:set>
                                    <p:animEffect transition="in" filter="fade">
                                      <p:cBhvr>
                                        <p:cTn id="62" dur="500"/>
                                        <p:tgtEl>
                                          <p:spTgt spid="30">
                                            <p:txEl>
                                              <p:pRg st="0" end="0"/>
                                            </p:txEl>
                                          </p:spTgt>
                                        </p:tgtEl>
                                      </p:cBhvr>
                                    </p:animEffect>
                                    <p:anim calcmode="lin" valueType="num">
                                      <p:cBhvr>
                                        <p:cTn id="63"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64" dur="500" fill="hold"/>
                                        <p:tgtEl>
                                          <p:spTgt spid="30">
                                            <p:txEl>
                                              <p:pRg st="0" end="0"/>
                                            </p:txEl>
                                          </p:spTgt>
                                        </p:tgtEl>
                                        <p:attrNameLst>
                                          <p:attrName>ppt_y</p:attrName>
                                        </p:attrNameLst>
                                      </p:cBhvr>
                                      <p:tavLst>
                                        <p:tav tm="0">
                                          <p:val>
                                            <p:strVal val="#ppt_y+.1"/>
                                          </p:val>
                                        </p:tav>
                                        <p:tav tm="100000">
                                          <p:val>
                                            <p:strVal val="#ppt_y"/>
                                          </p:val>
                                        </p:tav>
                                      </p:tavLst>
                                    </p:anim>
                                  </p:childTnLst>
                                </p:cTn>
                              </p:par>
                              <p:par>
                                <p:cTn id="65" presetID="10" presetClass="entr" presetSubtype="0" fill="hold" grpId="0" nodeType="withEffect">
                                  <p:stCondLst>
                                    <p:cond delay="800"/>
                                  </p:stCondLst>
                                  <p:childTnLst>
                                    <p:set>
                                      <p:cBhvr>
                                        <p:cTn id="66" dur="1" fill="hold">
                                          <p:stCondLst>
                                            <p:cond delay="0"/>
                                          </p:stCondLst>
                                        </p:cTn>
                                        <p:tgtEl>
                                          <p:spTgt spid="31">
                                            <p:txEl>
                                              <p:pRg st="0" end="0"/>
                                            </p:txEl>
                                          </p:spTgt>
                                        </p:tgtEl>
                                        <p:attrNameLst>
                                          <p:attrName>style.visibility</p:attrName>
                                        </p:attrNameLst>
                                      </p:cBhvr>
                                      <p:to>
                                        <p:strVal val="visible"/>
                                      </p:to>
                                    </p:set>
                                    <p:animEffect transition="in" filter="fade">
                                      <p:cBhvr>
                                        <p:cTn id="67" dur="500"/>
                                        <p:tgtEl>
                                          <p:spTgt spid="31">
                                            <p:txEl>
                                              <p:pRg st="0" end="0"/>
                                            </p:txEl>
                                          </p:spTgt>
                                        </p:tgtEl>
                                      </p:cBhvr>
                                    </p:animEffect>
                                  </p:childTnLst>
                                </p:cTn>
                              </p:par>
                            </p:childTnLst>
                          </p:cTn>
                        </p:par>
                        <p:par>
                          <p:cTn id="68" fill="hold">
                            <p:stCondLst>
                              <p:cond delay="2000"/>
                            </p:stCondLst>
                            <p:childTnLst>
                              <p:par>
                                <p:cTn id="69" presetID="53" presetClass="entr" presetSubtype="16" fill="hold" grpId="0" nodeType="afterEffect" nodePh="1">
                                  <p:stCondLst>
                                    <p:cond delay="0"/>
                                  </p:stCondLst>
                                  <p:endCondLst>
                                    <p:cond evt="begin" delay="0">
                                      <p:tn val="69"/>
                                    </p:cond>
                                  </p:end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anim calcmode="lin" valueType="num">
                      <p:cBhvr>
                        <p:cTn dur="500" fill="hold"/>
                        <p:tgtEl>
                          <p:spTgt spid="41"/>
                        </p:tgtEl>
                        <p:attrNameLst>
                          <p:attrName>ppt_x</p:attrName>
                        </p:attrNameLst>
                      </p:cBhvr>
                      <p:tavLst>
                        <p:tav tm="0">
                          <p:val>
                            <p:strVal val="#ppt_x"/>
                          </p:val>
                        </p:tav>
                        <p:tav tm="100000">
                          <p:val>
                            <p:strVal val="#ppt_x"/>
                          </p:val>
                        </p:tav>
                      </p:tavLst>
                    </p:anim>
                    <p:anim calcmode="lin" valueType="num">
                      <p:cBhvr>
                        <p:cTn dur="500" fill="hold"/>
                        <p:tgtEl>
                          <p:spTgt spid="41"/>
                        </p:tgtEl>
                        <p:attrNameLst>
                          <p:attrName>ppt_y</p:attrName>
                        </p:attrNameLst>
                      </p:cBhvr>
                      <p:tavLst>
                        <p:tav tm="0">
                          <p:val>
                            <p:strVal val="#ppt_y+.1"/>
                          </p:val>
                        </p:tav>
                        <p:tav tm="100000">
                          <p:val>
                            <p:strVal val="#ppt_y"/>
                          </p:val>
                        </p:tav>
                      </p:tavLst>
                    </p:anim>
                  </p:childTnLst>
                </p:cTn>
              </p:par>
            </p:tnLst>
          </p:tmpl>
        </p:tmplLst>
      </p:bldP>
      <p:bldP spid="42" grpId="0" build="p">
        <p:tmplLst>
          <p:tmpl lvl="1">
            <p:tnLst>
              <p:par>
                <p:cTn presetID="10" presetClass="entr" presetSubtype="0" fill="hold" nodeType="withEffect">
                  <p:stCondLst>
                    <p:cond delay="8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25" grpId="0"/>
      <p:bldP spid="23" grpId="0" build="p">
        <p:tmplLst>
          <p:tmpl lvl="1">
            <p:tnLst>
              <p:par>
                <p:cTn presetID="42" presetClass="entr" presetSubtype="0"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anim calcmode="lin" valueType="num">
                      <p:cBhvr>
                        <p:cTn dur="500" fill="hold"/>
                        <p:tgtEl>
                          <p:spTgt spid="23"/>
                        </p:tgtEl>
                        <p:attrNameLst>
                          <p:attrName>ppt_x</p:attrName>
                        </p:attrNameLst>
                      </p:cBhvr>
                      <p:tavLst>
                        <p:tav tm="0">
                          <p:val>
                            <p:strVal val="#ppt_x"/>
                          </p:val>
                        </p:tav>
                        <p:tav tm="100000">
                          <p:val>
                            <p:strVal val="#ppt_x"/>
                          </p:val>
                        </p:tav>
                      </p:tavLst>
                    </p:anim>
                    <p:anim calcmode="lin" valueType="num">
                      <p:cBhvr>
                        <p:cTn dur="500" fill="hold"/>
                        <p:tgtEl>
                          <p:spTgt spid="23"/>
                        </p:tgtEl>
                        <p:attrNameLst>
                          <p:attrName>ppt_y</p:attrName>
                        </p:attrNameLst>
                      </p:cBhvr>
                      <p:tavLst>
                        <p:tav tm="0">
                          <p:val>
                            <p:strVal val="#ppt_y+.1"/>
                          </p:val>
                        </p:tav>
                        <p:tav tm="100000">
                          <p:val>
                            <p:strVal val="#ppt_y"/>
                          </p:val>
                        </p:tav>
                      </p:tavLst>
                    </p:anim>
                  </p:childTnLst>
                </p:cTn>
              </p:par>
            </p:tnLst>
          </p:tmpl>
        </p:tmplLst>
      </p:bldP>
      <p:bldP spid="24" grpId="0" build="p">
        <p:tmplLst>
          <p:tmpl lvl="1">
            <p:tnLst>
              <p:par>
                <p:cTn presetID="10" presetClass="entr" presetSubtype="0" fill="hold" nodeType="withEffect">
                  <p:stCondLst>
                    <p:cond delay="8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6" grpId="0"/>
      <p:bldP spid="27" grpId="0" build="p">
        <p:tmplLst>
          <p:tmpl lvl="1">
            <p:tnLst>
              <p:par>
                <p:cTn presetID="42" presetClass="entr" presetSubtype="0" fill="hold" nodeType="withEffect">
                  <p:stCondLst>
                    <p:cond delay="2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anim calcmode="lin" valueType="num">
                      <p:cBhvr>
                        <p:cTn dur="500" fill="hold"/>
                        <p:tgtEl>
                          <p:spTgt spid="27"/>
                        </p:tgtEl>
                        <p:attrNameLst>
                          <p:attrName>ppt_x</p:attrName>
                        </p:attrNameLst>
                      </p:cBhvr>
                      <p:tavLst>
                        <p:tav tm="0">
                          <p:val>
                            <p:strVal val="#ppt_x"/>
                          </p:val>
                        </p:tav>
                        <p:tav tm="100000">
                          <p:val>
                            <p:strVal val="#ppt_x"/>
                          </p:val>
                        </p:tav>
                      </p:tavLst>
                    </p:anim>
                    <p:anim calcmode="lin" valueType="num">
                      <p:cBhvr>
                        <p:cTn dur="500" fill="hold"/>
                        <p:tgtEl>
                          <p:spTgt spid="27"/>
                        </p:tgtEl>
                        <p:attrNameLst>
                          <p:attrName>ppt_y</p:attrName>
                        </p:attrNameLst>
                      </p:cBhvr>
                      <p:tavLst>
                        <p:tav tm="0">
                          <p:val>
                            <p:strVal val="#ppt_y+.1"/>
                          </p:val>
                        </p:tav>
                        <p:tav tm="100000">
                          <p:val>
                            <p:strVal val="#ppt_y"/>
                          </p:val>
                        </p:tav>
                      </p:tavLst>
                    </p:anim>
                  </p:childTnLst>
                </p:cTn>
              </p:par>
            </p:tnLst>
          </p:tmpl>
        </p:tmplLst>
      </p:bldP>
      <p:bldP spid="28" grpId="0" build="p">
        <p:tmplLst>
          <p:tmpl lvl="1">
            <p:tnLst>
              <p:par>
                <p:cTn presetID="10" presetClass="entr" presetSubtype="0" fill="hold" nodeType="withEffect">
                  <p:stCondLst>
                    <p:cond delay="8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p:bldP spid="30" grpId="0" build="p">
        <p:tmplLst>
          <p:tmpl lvl="1">
            <p:tnLst>
              <p:par>
                <p:cTn presetID="42" presetClass="entr" presetSubtype="0"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10" presetClass="entr" presetSubtype="0" fill="hold" nodeType="withEffect">
                  <p:stCondLst>
                    <p:cond delay="8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ight circle images with caption">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6"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grpSp>
        <p:nvGrpSpPr>
          <p:cNvPr id="12" name="Group 11"/>
          <p:cNvGrpSpPr/>
          <p:nvPr userDrawn="1"/>
        </p:nvGrpSpPr>
        <p:grpSpPr>
          <a:xfrm>
            <a:off x="75982" y="289155"/>
            <a:ext cx="287999" cy="256629"/>
            <a:chOff x="5270500" y="1460500"/>
            <a:chExt cx="1701800" cy="2705100"/>
          </a:xfrm>
        </p:grpSpPr>
        <p:sp>
          <p:nvSpPr>
            <p:cNvPr id="13" name="Rounded Rectangle 12"/>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ounded Rectangle 14"/>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Text Placeholder 7"/>
          <p:cNvSpPr>
            <a:spLocks noGrp="1"/>
          </p:cNvSpPr>
          <p:nvPr>
            <p:ph type="body" sz="quarter" idx="65" hasCustomPrompt="1"/>
          </p:nvPr>
        </p:nvSpPr>
        <p:spPr>
          <a:xfrm>
            <a:off x="452439" y="2537836"/>
            <a:ext cx="1528762" cy="194399"/>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25" name="Picture Placeholder 2"/>
          <p:cNvSpPr>
            <a:spLocks noGrp="1" noChangeAspect="1"/>
          </p:cNvSpPr>
          <p:nvPr>
            <p:ph type="pic" sz="quarter" idx="17"/>
          </p:nvPr>
        </p:nvSpPr>
        <p:spPr>
          <a:xfrm>
            <a:off x="431804" y="1031079"/>
            <a:ext cx="1583999" cy="142559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36" name="Text Placeholder 7"/>
          <p:cNvSpPr>
            <a:spLocks noGrp="1"/>
          </p:cNvSpPr>
          <p:nvPr>
            <p:ph type="body" sz="quarter" idx="66" hasCustomPrompt="1"/>
          </p:nvPr>
        </p:nvSpPr>
        <p:spPr>
          <a:xfrm>
            <a:off x="2713039" y="2537836"/>
            <a:ext cx="1528762" cy="194399"/>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38" name="Picture Placeholder 2"/>
          <p:cNvSpPr>
            <a:spLocks noGrp="1" noChangeAspect="1"/>
          </p:cNvSpPr>
          <p:nvPr>
            <p:ph type="pic" sz="quarter" idx="68"/>
          </p:nvPr>
        </p:nvSpPr>
        <p:spPr>
          <a:xfrm>
            <a:off x="2692404" y="1031079"/>
            <a:ext cx="1583999" cy="142559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39" name="Text Placeholder 7"/>
          <p:cNvSpPr>
            <a:spLocks noGrp="1"/>
          </p:cNvSpPr>
          <p:nvPr>
            <p:ph type="body" sz="quarter" idx="69" hasCustomPrompt="1"/>
          </p:nvPr>
        </p:nvSpPr>
        <p:spPr>
          <a:xfrm>
            <a:off x="4910139" y="2537836"/>
            <a:ext cx="1528762" cy="194399"/>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43" name="Picture Placeholder 2"/>
          <p:cNvSpPr>
            <a:spLocks noGrp="1" noChangeAspect="1"/>
          </p:cNvSpPr>
          <p:nvPr>
            <p:ph type="pic" sz="quarter" idx="71"/>
          </p:nvPr>
        </p:nvSpPr>
        <p:spPr>
          <a:xfrm>
            <a:off x="4889504" y="1031079"/>
            <a:ext cx="1583999" cy="142559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44" name="Text Placeholder 7"/>
          <p:cNvSpPr>
            <a:spLocks noGrp="1"/>
          </p:cNvSpPr>
          <p:nvPr>
            <p:ph type="body" sz="quarter" idx="72" hasCustomPrompt="1"/>
          </p:nvPr>
        </p:nvSpPr>
        <p:spPr>
          <a:xfrm>
            <a:off x="7153276" y="2537836"/>
            <a:ext cx="1528762" cy="194399"/>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46" name="Picture Placeholder 2"/>
          <p:cNvSpPr>
            <a:spLocks noGrp="1" noChangeAspect="1"/>
          </p:cNvSpPr>
          <p:nvPr>
            <p:ph type="pic" sz="quarter" idx="74"/>
          </p:nvPr>
        </p:nvSpPr>
        <p:spPr>
          <a:xfrm>
            <a:off x="7132641" y="1031079"/>
            <a:ext cx="1583999" cy="142559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59" name="Text Placeholder 7"/>
          <p:cNvSpPr>
            <a:spLocks noGrp="1"/>
          </p:cNvSpPr>
          <p:nvPr>
            <p:ph type="body" sz="quarter" idx="75" hasCustomPrompt="1"/>
          </p:nvPr>
        </p:nvSpPr>
        <p:spPr>
          <a:xfrm>
            <a:off x="452439" y="4503796"/>
            <a:ext cx="1528762" cy="194399"/>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60" name="Picture Placeholder 2"/>
          <p:cNvSpPr>
            <a:spLocks noGrp="1" noChangeAspect="1"/>
          </p:cNvSpPr>
          <p:nvPr>
            <p:ph type="pic" sz="quarter" idx="76"/>
          </p:nvPr>
        </p:nvSpPr>
        <p:spPr>
          <a:xfrm>
            <a:off x="393704" y="2997039"/>
            <a:ext cx="1583999" cy="142559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61" name="Text Placeholder 7"/>
          <p:cNvSpPr>
            <a:spLocks noGrp="1"/>
          </p:cNvSpPr>
          <p:nvPr>
            <p:ph type="body" sz="quarter" idx="77" hasCustomPrompt="1"/>
          </p:nvPr>
        </p:nvSpPr>
        <p:spPr>
          <a:xfrm>
            <a:off x="2713039" y="4503796"/>
            <a:ext cx="1528762" cy="194399"/>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62" name="Picture Placeholder 2"/>
          <p:cNvSpPr>
            <a:spLocks noGrp="1" noChangeAspect="1"/>
          </p:cNvSpPr>
          <p:nvPr>
            <p:ph type="pic" sz="quarter" idx="78"/>
          </p:nvPr>
        </p:nvSpPr>
        <p:spPr>
          <a:xfrm>
            <a:off x="2654304" y="2997039"/>
            <a:ext cx="1583999" cy="142559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63" name="Text Placeholder 7"/>
          <p:cNvSpPr>
            <a:spLocks noGrp="1"/>
          </p:cNvSpPr>
          <p:nvPr>
            <p:ph type="body" sz="quarter" idx="79" hasCustomPrompt="1"/>
          </p:nvPr>
        </p:nvSpPr>
        <p:spPr>
          <a:xfrm>
            <a:off x="4910139" y="4503796"/>
            <a:ext cx="1528762" cy="194399"/>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64" name="Picture Placeholder 2"/>
          <p:cNvSpPr>
            <a:spLocks noGrp="1" noChangeAspect="1"/>
          </p:cNvSpPr>
          <p:nvPr>
            <p:ph type="pic" sz="quarter" idx="80"/>
          </p:nvPr>
        </p:nvSpPr>
        <p:spPr>
          <a:xfrm>
            <a:off x="4851404" y="2997039"/>
            <a:ext cx="1583999" cy="142559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65" name="Text Placeholder 7"/>
          <p:cNvSpPr>
            <a:spLocks noGrp="1"/>
          </p:cNvSpPr>
          <p:nvPr>
            <p:ph type="body" sz="quarter" idx="81" hasCustomPrompt="1"/>
          </p:nvPr>
        </p:nvSpPr>
        <p:spPr>
          <a:xfrm>
            <a:off x="7153276" y="4503796"/>
            <a:ext cx="1528762" cy="194399"/>
          </a:xfrm>
          <a:prstGeom prst="rect">
            <a:avLst/>
          </a:prstGeom>
        </p:spPr>
        <p:txBody>
          <a:bodyPr vert="horz" lIns="0" tIns="40504" rIns="0" bIns="40504" anchor="ctr"/>
          <a:lstStyle>
            <a:lvl1pPr marL="0" indent="0" algn="ctr">
              <a:lnSpc>
                <a:spcPct val="100000"/>
              </a:lnSpc>
              <a:spcBef>
                <a:spcPts val="0"/>
              </a:spcBef>
              <a:spcAft>
                <a:spcPts val="0"/>
              </a:spcAft>
              <a:buNone/>
              <a:defRPr sz="1440" b="0">
                <a:solidFill>
                  <a:schemeClr val="bg1"/>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66" name="Picture Placeholder 2"/>
          <p:cNvSpPr>
            <a:spLocks noGrp="1" noChangeAspect="1"/>
          </p:cNvSpPr>
          <p:nvPr>
            <p:ph type="pic" sz="quarter" idx="82"/>
          </p:nvPr>
        </p:nvSpPr>
        <p:spPr>
          <a:xfrm>
            <a:off x="7094541" y="2997039"/>
            <a:ext cx="1583999" cy="1425599"/>
          </a:xfrm>
          <a:custGeom>
            <a:avLst/>
            <a:gdLst/>
            <a:ahLst/>
            <a:cxnLst/>
            <a:rect l="l" t="t" r="r" b="b"/>
            <a:pathLst>
              <a:path w="2595562" h="2595562">
                <a:moveTo>
                  <a:pt x="1297781" y="0"/>
                </a:moveTo>
                <a:cubicBezTo>
                  <a:pt x="2014526" y="0"/>
                  <a:pt x="2595562" y="581036"/>
                  <a:pt x="2595562" y="1297781"/>
                </a:cubicBezTo>
                <a:cubicBezTo>
                  <a:pt x="2595562" y="2014526"/>
                  <a:pt x="2014526" y="2595562"/>
                  <a:pt x="1297781" y="2595562"/>
                </a:cubicBezTo>
                <a:cubicBezTo>
                  <a:pt x="581036" y="2595562"/>
                  <a:pt x="0" y="2014526"/>
                  <a:pt x="0" y="1297781"/>
                </a:cubicBezTo>
                <a:cubicBezTo>
                  <a:pt x="0" y="581036"/>
                  <a:pt x="581036" y="0"/>
                  <a:pt x="1297781"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41">
                                            <p:txEl>
                                              <p:pRg st="0" end="0"/>
                                            </p:txEl>
                                          </p:spTgt>
                                        </p:tgtEl>
                                        <p:attrNameLst>
                                          <p:attrName>style.visibility</p:attrName>
                                        </p:attrNameLst>
                                      </p:cBhvr>
                                      <p:to>
                                        <p:strVal val="visible"/>
                                      </p:to>
                                    </p:set>
                                    <p:animEffect transition="in" filter="fade">
                                      <p:cBhvr>
                                        <p:cTn id="20" dur="500"/>
                                        <p:tgtEl>
                                          <p:spTgt spid="41">
                                            <p:txEl>
                                              <p:pRg st="0" end="0"/>
                                            </p:txEl>
                                          </p:spTgt>
                                        </p:tgtEl>
                                      </p:cBhvr>
                                    </p:animEffect>
                                    <p:anim calcmode="lin" valueType="num">
                                      <p:cBhvr>
                                        <p:cTn id="21"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53" presetClass="entr" presetSubtype="16" fill="hold" grpId="0" nodeType="afterEffect" nodePh="1">
                                  <p:stCondLst>
                                    <p:cond delay="0"/>
                                  </p:stCondLst>
                                  <p:endCondLst>
                                    <p:cond evt="begin" delay="0">
                                      <p:tn val="24"/>
                                    </p:cond>
                                  </p:end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42" presetClass="entr" presetSubtype="0" fill="hold" grpId="0" nodeType="withEffect">
                                  <p:stCondLst>
                                    <p:cond delay="200"/>
                                  </p:stCondLst>
                                  <p:childTnLst>
                                    <p:set>
                                      <p:cBhvr>
                                        <p:cTn id="30" dur="1" fill="hold">
                                          <p:stCondLst>
                                            <p:cond delay="0"/>
                                          </p:stCondLst>
                                        </p:cTn>
                                        <p:tgtEl>
                                          <p:spTgt spid="36">
                                            <p:txEl>
                                              <p:pRg st="0" end="0"/>
                                            </p:txEl>
                                          </p:spTgt>
                                        </p:tgtEl>
                                        <p:attrNameLst>
                                          <p:attrName>style.visibility</p:attrName>
                                        </p:attrNameLst>
                                      </p:cBhvr>
                                      <p:to>
                                        <p:strVal val="visible"/>
                                      </p:to>
                                    </p:set>
                                    <p:animEffect transition="in" filter="fade">
                                      <p:cBhvr>
                                        <p:cTn id="31" dur="500"/>
                                        <p:tgtEl>
                                          <p:spTgt spid="36">
                                            <p:txEl>
                                              <p:pRg st="0" end="0"/>
                                            </p:txEl>
                                          </p:spTgt>
                                        </p:tgtEl>
                                      </p:cBhvr>
                                    </p:animEffect>
                                    <p:anim calcmode="lin" valueType="num">
                                      <p:cBhvr>
                                        <p:cTn id="32"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33" dur="5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53" presetClass="entr" presetSubtype="16" fill="hold" grpId="0" nodeType="afterEffect" nodePh="1">
                                  <p:stCondLst>
                                    <p:cond delay="0"/>
                                  </p:stCondLst>
                                  <p:endCondLst>
                                    <p:cond evt="begin" delay="0">
                                      <p:tn val="35"/>
                                    </p:cond>
                                  </p:end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42" presetClass="entr" presetSubtype="0" fill="hold" grpId="0" nodeType="withEffect">
                                  <p:stCondLst>
                                    <p:cond delay="200"/>
                                  </p:stCondLst>
                                  <p:childTnLst>
                                    <p:set>
                                      <p:cBhvr>
                                        <p:cTn id="41" dur="1" fill="hold">
                                          <p:stCondLst>
                                            <p:cond delay="0"/>
                                          </p:stCondLst>
                                        </p:cTn>
                                        <p:tgtEl>
                                          <p:spTgt spid="39">
                                            <p:txEl>
                                              <p:pRg st="0" end="0"/>
                                            </p:txEl>
                                          </p:spTgt>
                                        </p:tgtEl>
                                        <p:attrNameLst>
                                          <p:attrName>style.visibility</p:attrName>
                                        </p:attrNameLst>
                                      </p:cBhvr>
                                      <p:to>
                                        <p:strVal val="visible"/>
                                      </p:to>
                                    </p:set>
                                    <p:animEffect transition="in" filter="fade">
                                      <p:cBhvr>
                                        <p:cTn id="42" dur="500"/>
                                        <p:tgtEl>
                                          <p:spTgt spid="39">
                                            <p:txEl>
                                              <p:pRg st="0" end="0"/>
                                            </p:txEl>
                                          </p:spTgt>
                                        </p:tgtEl>
                                      </p:cBhvr>
                                    </p:animEffect>
                                    <p:anim calcmode="lin" valueType="num">
                                      <p:cBhvr>
                                        <p:cTn id="43"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44" dur="5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1500"/>
                            </p:stCondLst>
                            <p:childTnLst>
                              <p:par>
                                <p:cTn id="46" presetID="53" presetClass="entr" presetSubtype="16" fill="hold" grpId="0" nodeType="afterEffect" nodePh="1">
                                  <p:stCondLst>
                                    <p:cond delay="0"/>
                                  </p:stCondLst>
                                  <p:endCondLst>
                                    <p:cond evt="begin" delay="0">
                                      <p:tn val="46"/>
                                    </p:cond>
                                  </p:endCondLst>
                                  <p:childTnLst>
                                    <p:set>
                                      <p:cBhvr>
                                        <p:cTn id="47" dur="1" fill="hold">
                                          <p:stCondLst>
                                            <p:cond delay="0"/>
                                          </p:stCondLst>
                                        </p:cTn>
                                        <p:tgtEl>
                                          <p:spTgt spid="43"/>
                                        </p:tgtEl>
                                        <p:attrNameLst>
                                          <p:attrName>style.visibility</p:attrName>
                                        </p:attrNameLst>
                                      </p:cBhvr>
                                      <p:to>
                                        <p:strVal val="visible"/>
                                      </p:to>
                                    </p:set>
                                    <p:anim calcmode="lin" valueType="num">
                                      <p:cBhvr>
                                        <p:cTn id="48" dur="500" fill="hold"/>
                                        <p:tgtEl>
                                          <p:spTgt spid="43"/>
                                        </p:tgtEl>
                                        <p:attrNameLst>
                                          <p:attrName>ppt_w</p:attrName>
                                        </p:attrNameLst>
                                      </p:cBhvr>
                                      <p:tavLst>
                                        <p:tav tm="0">
                                          <p:val>
                                            <p:fltVal val="0"/>
                                          </p:val>
                                        </p:tav>
                                        <p:tav tm="100000">
                                          <p:val>
                                            <p:strVal val="#ppt_w"/>
                                          </p:val>
                                        </p:tav>
                                      </p:tavLst>
                                    </p:anim>
                                    <p:anim calcmode="lin" valueType="num">
                                      <p:cBhvr>
                                        <p:cTn id="49" dur="500" fill="hold"/>
                                        <p:tgtEl>
                                          <p:spTgt spid="43"/>
                                        </p:tgtEl>
                                        <p:attrNameLst>
                                          <p:attrName>ppt_h</p:attrName>
                                        </p:attrNameLst>
                                      </p:cBhvr>
                                      <p:tavLst>
                                        <p:tav tm="0">
                                          <p:val>
                                            <p:fltVal val="0"/>
                                          </p:val>
                                        </p:tav>
                                        <p:tav tm="100000">
                                          <p:val>
                                            <p:strVal val="#ppt_h"/>
                                          </p:val>
                                        </p:tav>
                                      </p:tavLst>
                                    </p:anim>
                                    <p:animEffect transition="in" filter="fade">
                                      <p:cBhvr>
                                        <p:cTn id="50" dur="500"/>
                                        <p:tgtEl>
                                          <p:spTgt spid="43"/>
                                        </p:tgtEl>
                                      </p:cBhvr>
                                    </p:animEffect>
                                  </p:childTnLst>
                                </p:cTn>
                              </p:par>
                              <p:par>
                                <p:cTn id="51" presetID="42" presetClass="entr" presetSubtype="0" fill="hold" grpId="0" nodeType="withEffect">
                                  <p:stCondLst>
                                    <p:cond delay="200"/>
                                  </p:stCondLst>
                                  <p:childTnLst>
                                    <p:set>
                                      <p:cBhvr>
                                        <p:cTn id="52" dur="1" fill="hold">
                                          <p:stCondLst>
                                            <p:cond delay="0"/>
                                          </p:stCondLst>
                                        </p:cTn>
                                        <p:tgtEl>
                                          <p:spTgt spid="44">
                                            <p:txEl>
                                              <p:pRg st="0" end="0"/>
                                            </p:txEl>
                                          </p:spTgt>
                                        </p:tgtEl>
                                        <p:attrNameLst>
                                          <p:attrName>style.visibility</p:attrName>
                                        </p:attrNameLst>
                                      </p:cBhvr>
                                      <p:to>
                                        <p:strVal val="visible"/>
                                      </p:to>
                                    </p:set>
                                    <p:animEffect transition="in" filter="fade">
                                      <p:cBhvr>
                                        <p:cTn id="53" dur="500"/>
                                        <p:tgtEl>
                                          <p:spTgt spid="44">
                                            <p:txEl>
                                              <p:pRg st="0" end="0"/>
                                            </p:txEl>
                                          </p:spTgt>
                                        </p:tgtEl>
                                      </p:cBhvr>
                                    </p:animEffect>
                                    <p:anim calcmode="lin" valueType="num">
                                      <p:cBhvr>
                                        <p:cTn id="54"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5"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2000"/>
                            </p:stCondLst>
                            <p:childTnLst>
                              <p:par>
                                <p:cTn id="57" presetID="53" presetClass="entr" presetSubtype="16" fill="hold" grpId="0" nodeType="afterEffect" nodePh="1">
                                  <p:stCondLst>
                                    <p:cond delay="0"/>
                                  </p:stCondLst>
                                  <p:endCondLst>
                                    <p:cond evt="begin" delay="0">
                                      <p:tn val="57"/>
                                    </p:cond>
                                  </p:endCondLst>
                                  <p:childTnLst>
                                    <p:set>
                                      <p:cBhvr>
                                        <p:cTn id="58" dur="1" fill="hold">
                                          <p:stCondLst>
                                            <p:cond delay="0"/>
                                          </p:stCondLst>
                                        </p:cTn>
                                        <p:tgtEl>
                                          <p:spTgt spid="46"/>
                                        </p:tgtEl>
                                        <p:attrNameLst>
                                          <p:attrName>style.visibility</p:attrName>
                                        </p:attrNameLst>
                                      </p:cBhvr>
                                      <p:to>
                                        <p:strVal val="visible"/>
                                      </p:to>
                                    </p:set>
                                    <p:anim calcmode="lin" valueType="num">
                                      <p:cBhvr>
                                        <p:cTn id="59" dur="500" fill="hold"/>
                                        <p:tgtEl>
                                          <p:spTgt spid="46"/>
                                        </p:tgtEl>
                                        <p:attrNameLst>
                                          <p:attrName>ppt_w</p:attrName>
                                        </p:attrNameLst>
                                      </p:cBhvr>
                                      <p:tavLst>
                                        <p:tav tm="0">
                                          <p:val>
                                            <p:fltVal val="0"/>
                                          </p:val>
                                        </p:tav>
                                        <p:tav tm="100000">
                                          <p:val>
                                            <p:strVal val="#ppt_w"/>
                                          </p:val>
                                        </p:tav>
                                      </p:tavLst>
                                    </p:anim>
                                    <p:anim calcmode="lin" valueType="num">
                                      <p:cBhvr>
                                        <p:cTn id="60" dur="500" fill="hold"/>
                                        <p:tgtEl>
                                          <p:spTgt spid="46"/>
                                        </p:tgtEl>
                                        <p:attrNameLst>
                                          <p:attrName>ppt_h</p:attrName>
                                        </p:attrNameLst>
                                      </p:cBhvr>
                                      <p:tavLst>
                                        <p:tav tm="0">
                                          <p:val>
                                            <p:fltVal val="0"/>
                                          </p:val>
                                        </p:tav>
                                        <p:tav tm="100000">
                                          <p:val>
                                            <p:strVal val="#ppt_h"/>
                                          </p:val>
                                        </p:tav>
                                      </p:tavLst>
                                    </p:anim>
                                    <p:animEffect transition="in" filter="fade">
                                      <p:cBhvr>
                                        <p:cTn id="61" dur="500"/>
                                        <p:tgtEl>
                                          <p:spTgt spid="46"/>
                                        </p:tgtEl>
                                      </p:cBhvr>
                                    </p:animEffect>
                                  </p:childTnLst>
                                </p:cTn>
                              </p:par>
                              <p:par>
                                <p:cTn id="62" presetID="42" presetClass="entr" presetSubtype="0" fill="hold" grpId="0" nodeType="withEffect">
                                  <p:stCondLst>
                                    <p:cond delay="200"/>
                                  </p:stCondLst>
                                  <p:childTnLst>
                                    <p:set>
                                      <p:cBhvr>
                                        <p:cTn id="63" dur="1" fill="hold">
                                          <p:stCondLst>
                                            <p:cond delay="0"/>
                                          </p:stCondLst>
                                        </p:cTn>
                                        <p:tgtEl>
                                          <p:spTgt spid="59">
                                            <p:txEl>
                                              <p:pRg st="0" end="0"/>
                                            </p:txEl>
                                          </p:spTgt>
                                        </p:tgtEl>
                                        <p:attrNameLst>
                                          <p:attrName>style.visibility</p:attrName>
                                        </p:attrNameLst>
                                      </p:cBhvr>
                                      <p:to>
                                        <p:strVal val="visible"/>
                                      </p:to>
                                    </p:set>
                                    <p:animEffect transition="in" filter="fade">
                                      <p:cBhvr>
                                        <p:cTn id="64" dur="500"/>
                                        <p:tgtEl>
                                          <p:spTgt spid="59">
                                            <p:txEl>
                                              <p:pRg st="0" end="0"/>
                                            </p:txEl>
                                          </p:spTgt>
                                        </p:tgtEl>
                                      </p:cBhvr>
                                    </p:animEffect>
                                    <p:anim calcmode="lin" valueType="num">
                                      <p:cBhvr>
                                        <p:cTn id="65" dur="5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66" dur="50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2500"/>
                            </p:stCondLst>
                            <p:childTnLst>
                              <p:par>
                                <p:cTn id="68" presetID="53" presetClass="entr" presetSubtype="16" fill="hold" grpId="0" nodeType="afterEffect" nodePh="1">
                                  <p:stCondLst>
                                    <p:cond delay="0"/>
                                  </p:stCondLst>
                                  <p:endCondLst>
                                    <p:cond evt="begin" delay="0">
                                      <p:tn val="68"/>
                                    </p:cond>
                                  </p:endCondLst>
                                  <p:childTnLst>
                                    <p:set>
                                      <p:cBhvr>
                                        <p:cTn id="69" dur="1" fill="hold">
                                          <p:stCondLst>
                                            <p:cond delay="0"/>
                                          </p:stCondLst>
                                        </p:cTn>
                                        <p:tgtEl>
                                          <p:spTgt spid="60"/>
                                        </p:tgtEl>
                                        <p:attrNameLst>
                                          <p:attrName>style.visibility</p:attrName>
                                        </p:attrNameLst>
                                      </p:cBhvr>
                                      <p:to>
                                        <p:strVal val="visible"/>
                                      </p:to>
                                    </p:set>
                                    <p:anim calcmode="lin" valueType="num">
                                      <p:cBhvr>
                                        <p:cTn id="70" dur="500" fill="hold"/>
                                        <p:tgtEl>
                                          <p:spTgt spid="60"/>
                                        </p:tgtEl>
                                        <p:attrNameLst>
                                          <p:attrName>ppt_w</p:attrName>
                                        </p:attrNameLst>
                                      </p:cBhvr>
                                      <p:tavLst>
                                        <p:tav tm="0">
                                          <p:val>
                                            <p:fltVal val="0"/>
                                          </p:val>
                                        </p:tav>
                                        <p:tav tm="100000">
                                          <p:val>
                                            <p:strVal val="#ppt_w"/>
                                          </p:val>
                                        </p:tav>
                                      </p:tavLst>
                                    </p:anim>
                                    <p:anim calcmode="lin" valueType="num">
                                      <p:cBhvr>
                                        <p:cTn id="71" dur="500" fill="hold"/>
                                        <p:tgtEl>
                                          <p:spTgt spid="60"/>
                                        </p:tgtEl>
                                        <p:attrNameLst>
                                          <p:attrName>ppt_h</p:attrName>
                                        </p:attrNameLst>
                                      </p:cBhvr>
                                      <p:tavLst>
                                        <p:tav tm="0">
                                          <p:val>
                                            <p:fltVal val="0"/>
                                          </p:val>
                                        </p:tav>
                                        <p:tav tm="100000">
                                          <p:val>
                                            <p:strVal val="#ppt_h"/>
                                          </p:val>
                                        </p:tav>
                                      </p:tavLst>
                                    </p:anim>
                                    <p:animEffect transition="in" filter="fade">
                                      <p:cBhvr>
                                        <p:cTn id="72" dur="500"/>
                                        <p:tgtEl>
                                          <p:spTgt spid="60"/>
                                        </p:tgtEl>
                                      </p:cBhvr>
                                    </p:animEffect>
                                  </p:childTnLst>
                                </p:cTn>
                              </p:par>
                              <p:par>
                                <p:cTn id="73" presetID="42" presetClass="entr" presetSubtype="0" fill="hold" grpId="0" nodeType="withEffect">
                                  <p:stCondLst>
                                    <p:cond delay="200"/>
                                  </p:stCondLst>
                                  <p:childTnLst>
                                    <p:set>
                                      <p:cBhvr>
                                        <p:cTn id="74" dur="1" fill="hold">
                                          <p:stCondLst>
                                            <p:cond delay="0"/>
                                          </p:stCondLst>
                                        </p:cTn>
                                        <p:tgtEl>
                                          <p:spTgt spid="61">
                                            <p:txEl>
                                              <p:pRg st="0" end="0"/>
                                            </p:txEl>
                                          </p:spTgt>
                                        </p:tgtEl>
                                        <p:attrNameLst>
                                          <p:attrName>style.visibility</p:attrName>
                                        </p:attrNameLst>
                                      </p:cBhvr>
                                      <p:to>
                                        <p:strVal val="visible"/>
                                      </p:to>
                                    </p:set>
                                    <p:animEffect transition="in" filter="fade">
                                      <p:cBhvr>
                                        <p:cTn id="75" dur="500"/>
                                        <p:tgtEl>
                                          <p:spTgt spid="61">
                                            <p:txEl>
                                              <p:pRg st="0" end="0"/>
                                            </p:txEl>
                                          </p:spTgt>
                                        </p:tgtEl>
                                      </p:cBhvr>
                                    </p:animEffect>
                                    <p:anim calcmode="lin" valueType="num">
                                      <p:cBhvr>
                                        <p:cTn id="76" dur="5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77" dur="5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3000"/>
                            </p:stCondLst>
                            <p:childTnLst>
                              <p:par>
                                <p:cTn id="79" presetID="53" presetClass="entr" presetSubtype="16" fill="hold" grpId="0" nodeType="afterEffect" nodePh="1">
                                  <p:stCondLst>
                                    <p:cond delay="0"/>
                                  </p:stCondLst>
                                  <p:endCondLst>
                                    <p:cond evt="begin" delay="0">
                                      <p:tn val="79"/>
                                    </p:cond>
                                  </p:endCondLst>
                                  <p:childTnLst>
                                    <p:set>
                                      <p:cBhvr>
                                        <p:cTn id="80" dur="1" fill="hold">
                                          <p:stCondLst>
                                            <p:cond delay="0"/>
                                          </p:stCondLst>
                                        </p:cTn>
                                        <p:tgtEl>
                                          <p:spTgt spid="62"/>
                                        </p:tgtEl>
                                        <p:attrNameLst>
                                          <p:attrName>style.visibility</p:attrName>
                                        </p:attrNameLst>
                                      </p:cBhvr>
                                      <p:to>
                                        <p:strVal val="visible"/>
                                      </p:to>
                                    </p:set>
                                    <p:anim calcmode="lin" valueType="num">
                                      <p:cBhvr>
                                        <p:cTn id="81" dur="500" fill="hold"/>
                                        <p:tgtEl>
                                          <p:spTgt spid="62"/>
                                        </p:tgtEl>
                                        <p:attrNameLst>
                                          <p:attrName>ppt_w</p:attrName>
                                        </p:attrNameLst>
                                      </p:cBhvr>
                                      <p:tavLst>
                                        <p:tav tm="0">
                                          <p:val>
                                            <p:fltVal val="0"/>
                                          </p:val>
                                        </p:tav>
                                        <p:tav tm="100000">
                                          <p:val>
                                            <p:strVal val="#ppt_w"/>
                                          </p:val>
                                        </p:tav>
                                      </p:tavLst>
                                    </p:anim>
                                    <p:anim calcmode="lin" valueType="num">
                                      <p:cBhvr>
                                        <p:cTn id="82" dur="500" fill="hold"/>
                                        <p:tgtEl>
                                          <p:spTgt spid="62"/>
                                        </p:tgtEl>
                                        <p:attrNameLst>
                                          <p:attrName>ppt_h</p:attrName>
                                        </p:attrNameLst>
                                      </p:cBhvr>
                                      <p:tavLst>
                                        <p:tav tm="0">
                                          <p:val>
                                            <p:fltVal val="0"/>
                                          </p:val>
                                        </p:tav>
                                        <p:tav tm="100000">
                                          <p:val>
                                            <p:strVal val="#ppt_h"/>
                                          </p:val>
                                        </p:tav>
                                      </p:tavLst>
                                    </p:anim>
                                    <p:animEffect transition="in" filter="fade">
                                      <p:cBhvr>
                                        <p:cTn id="83" dur="500"/>
                                        <p:tgtEl>
                                          <p:spTgt spid="62"/>
                                        </p:tgtEl>
                                      </p:cBhvr>
                                    </p:animEffect>
                                  </p:childTnLst>
                                </p:cTn>
                              </p:par>
                              <p:par>
                                <p:cTn id="84" presetID="42" presetClass="entr" presetSubtype="0" fill="hold" grpId="0" nodeType="withEffect">
                                  <p:stCondLst>
                                    <p:cond delay="200"/>
                                  </p:stCondLst>
                                  <p:childTnLst>
                                    <p:set>
                                      <p:cBhvr>
                                        <p:cTn id="85" dur="1" fill="hold">
                                          <p:stCondLst>
                                            <p:cond delay="0"/>
                                          </p:stCondLst>
                                        </p:cTn>
                                        <p:tgtEl>
                                          <p:spTgt spid="63">
                                            <p:txEl>
                                              <p:pRg st="0" end="0"/>
                                            </p:txEl>
                                          </p:spTgt>
                                        </p:tgtEl>
                                        <p:attrNameLst>
                                          <p:attrName>style.visibility</p:attrName>
                                        </p:attrNameLst>
                                      </p:cBhvr>
                                      <p:to>
                                        <p:strVal val="visible"/>
                                      </p:to>
                                    </p:set>
                                    <p:animEffect transition="in" filter="fade">
                                      <p:cBhvr>
                                        <p:cTn id="86" dur="500"/>
                                        <p:tgtEl>
                                          <p:spTgt spid="63">
                                            <p:txEl>
                                              <p:pRg st="0" end="0"/>
                                            </p:txEl>
                                          </p:spTgt>
                                        </p:tgtEl>
                                      </p:cBhvr>
                                    </p:animEffect>
                                    <p:anim calcmode="lin" valueType="num">
                                      <p:cBhvr>
                                        <p:cTn id="87"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3500"/>
                            </p:stCondLst>
                            <p:childTnLst>
                              <p:par>
                                <p:cTn id="90" presetID="53" presetClass="entr" presetSubtype="16" fill="hold" grpId="0" nodeType="afterEffect" nodePh="1">
                                  <p:stCondLst>
                                    <p:cond delay="0"/>
                                  </p:stCondLst>
                                  <p:endCondLst>
                                    <p:cond evt="begin" delay="0">
                                      <p:tn val="90"/>
                                    </p:cond>
                                  </p:endCondLst>
                                  <p:childTnLst>
                                    <p:set>
                                      <p:cBhvr>
                                        <p:cTn id="91" dur="1" fill="hold">
                                          <p:stCondLst>
                                            <p:cond delay="0"/>
                                          </p:stCondLst>
                                        </p:cTn>
                                        <p:tgtEl>
                                          <p:spTgt spid="64"/>
                                        </p:tgtEl>
                                        <p:attrNameLst>
                                          <p:attrName>style.visibility</p:attrName>
                                        </p:attrNameLst>
                                      </p:cBhvr>
                                      <p:to>
                                        <p:strVal val="visible"/>
                                      </p:to>
                                    </p:set>
                                    <p:anim calcmode="lin" valueType="num">
                                      <p:cBhvr>
                                        <p:cTn id="92" dur="500" fill="hold"/>
                                        <p:tgtEl>
                                          <p:spTgt spid="64"/>
                                        </p:tgtEl>
                                        <p:attrNameLst>
                                          <p:attrName>ppt_w</p:attrName>
                                        </p:attrNameLst>
                                      </p:cBhvr>
                                      <p:tavLst>
                                        <p:tav tm="0">
                                          <p:val>
                                            <p:fltVal val="0"/>
                                          </p:val>
                                        </p:tav>
                                        <p:tav tm="100000">
                                          <p:val>
                                            <p:strVal val="#ppt_w"/>
                                          </p:val>
                                        </p:tav>
                                      </p:tavLst>
                                    </p:anim>
                                    <p:anim calcmode="lin" valueType="num">
                                      <p:cBhvr>
                                        <p:cTn id="93" dur="500" fill="hold"/>
                                        <p:tgtEl>
                                          <p:spTgt spid="64"/>
                                        </p:tgtEl>
                                        <p:attrNameLst>
                                          <p:attrName>ppt_h</p:attrName>
                                        </p:attrNameLst>
                                      </p:cBhvr>
                                      <p:tavLst>
                                        <p:tav tm="0">
                                          <p:val>
                                            <p:fltVal val="0"/>
                                          </p:val>
                                        </p:tav>
                                        <p:tav tm="100000">
                                          <p:val>
                                            <p:strVal val="#ppt_h"/>
                                          </p:val>
                                        </p:tav>
                                      </p:tavLst>
                                    </p:anim>
                                    <p:animEffect transition="in" filter="fade">
                                      <p:cBhvr>
                                        <p:cTn id="94" dur="500"/>
                                        <p:tgtEl>
                                          <p:spTgt spid="64"/>
                                        </p:tgtEl>
                                      </p:cBhvr>
                                    </p:animEffect>
                                  </p:childTnLst>
                                </p:cTn>
                              </p:par>
                              <p:par>
                                <p:cTn id="95" presetID="42" presetClass="entr" presetSubtype="0" fill="hold" grpId="0" nodeType="withEffect">
                                  <p:stCondLst>
                                    <p:cond delay="200"/>
                                  </p:stCondLst>
                                  <p:childTnLst>
                                    <p:set>
                                      <p:cBhvr>
                                        <p:cTn id="96" dur="1" fill="hold">
                                          <p:stCondLst>
                                            <p:cond delay="0"/>
                                          </p:stCondLst>
                                        </p:cTn>
                                        <p:tgtEl>
                                          <p:spTgt spid="65">
                                            <p:txEl>
                                              <p:pRg st="0" end="0"/>
                                            </p:txEl>
                                          </p:spTgt>
                                        </p:tgtEl>
                                        <p:attrNameLst>
                                          <p:attrName>style.visibility</p:attrName>
                                        </p:attrNameLst>
                                      </p:cBhvr>
                                      <p:to>
                                        <p:strVal val="visible"/>
                                      </p:to>
                                    </p:set>
                                    <p:animEffect transition="in" filter="fade">
                                      <p:cBhvr>
                                        <p:cTn id="97" dur="500"/>
                                        <p:tgtEl>
                                          <p:spTgt spid="65">
                                            <p:txEl>
                                              <p:pRg st="0" end="0"/>
                                            </p:txEl>
                                          </p:spTgt>
                                        </p:tgtEl>
                                      </p:cBhvr>
                                    </p:animEffect>
                                    <p:anim calcmode="lin" valueType="num">
                                      <p:cBhvr>
                                        <p:cTn id="98" dur="500" fill="hold"/>
                                        <p:tgtEl>
                                          <p:spTgt spid="65">
                                            <p:txEl>
                                              <p:pRg st="0" end="0"/>
                                            </p:txEl>
                                          </p:spTgt>
                                        </p:tgtEl>
                                        <p:attrNameLst>
                                          <p:attrName>ppt_x</p:attrName>
                                        </p:attrNameLst>
                                      </p:cBhvr>
                                      <p:tavLst>
                                        <p:tav tm="0">
                                          <p:val>
                                            <p:strVal val="#ppt_x"/>
                                          </p:val>
                                        </p:tav>
                                        <p:tav tm="100000">
                                          <p:val>
                                            <p:strVal val="#ppt_x"/>
                                          </p:val>
                                        </p:tav>
                                      </p:tavLst>
                                    </p:anim>
                                    <p:anim calcmode="lin" valueType="num">
                                      <p:cBhvr>
                                        <p:cTn id="99" dur="500" fill="hold"/>
                                        <p:tgtEl>
                                          <p:spTgt spid="65">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4000"/>
                            </p:stCondLst>
                            <p:childTnLst>
                              <p:par>
                                <p:cTn id="101" presetID="53" presetClass="entr" presetSubtype="16" fill="hold" grpId="0" nodeType="afterEffect" nodePh="1">
                                  <p:stCondLst>
                                    <p:cond delay="0"/>
                                  </p:stCondLst>
                                  <p:endCondLst>
                                    <p:cond evt="begin" delay="0">
                                      <p:tn val="101"/>
                                    </p:cond>
                                  </p:end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41" grpId="0" build="p">
        <p:tmplLst>
          <p:tmpl lvl="1">
            <p:tnLst>
              <p:par>
                <p:cTn presetID="42"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anim calcmode="lin" valueType="num">
                      <p:cBhvr>
                        <p:cTn dur="500" fill="hold"/>
                        <p:tgtEl>
                          <p:spTgt spid="41"/>
                        </p:tgtEl>
                        <p:attrNameLst>
                          <p:attrName>ppt_x</p:attrName>
                        </p:attrNameLst>
                      </p:cBhvr>
                      <p:tavLst>
                        <p:tav tm="0">
                          <p:val>
                            <p:strVal val="#ppt_x"/>
                          </p:val>
                        </p:tav>
                        <p:tav tm="100000">
                          <p:val>
                            <p:strVal val="#ppt_x"/>
                          </p:val>
                        </p:tav>
                      </p:tavLst>
                    </p:anim>
                    <p:anim calcmode="lin" valueType="num">
                      <p:cBhvr>
                        <p:cTn dur="500" fill="hold"/>
                        <p:tgtEl>
                          <p:spTgt spid="41"/>
                        </p:tgtEl>
                        <p:attrNameLst>
                          <p:attrName>ppt_y</p:attrName>
                        </p:attrNameLst>
                      </p:cBhvr>
                      <p:tavLst>
                        <p:tav tm="0">
                          <p:val>
                            <p:strVal val="#ppt_y+.1"/>
                          </p:val>
                        </p:tav>
                        <p:tav tm="100000">
                          <p:val>
                            <p:strVal val="#ppt_y"/>
                          </p:val>
                        </p:tav>
                      </p:tavLst>
                    </p:anim>
                  </p:childTnLst>
                </p:cTn>
              </p:par>
            </p:tnLst>
          </p:tmpl>
        </p:tmplLst>
      </p:bldP>
      <p:bldP spid="25" grpId="0"/>
      <p:bldP spid="36" grpId="0" build="p">
        <p:tmplLst>
          <p:tmpl lvl="1">
            <p:tnLst>
              <p:par>
                <p:cTn presetID="42" presetClass="entr" presetSubtype="0"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anim calcmode="lin" valueType="num">
                      <p:cBhvr>
                        <p:cTn dur="500" fill="hold"/>
                        <p:tgtEl>
                          <p:spTgt spid="36"/>
                        </p:tgtEl>
                        <p:attrNameLst>
                          <p:attrName>ppt_x</p:attrName>
                        </p:attrNameLst>
                      </p:cBhvr>
                      <p:tavLst>
                        <p:tav tm="0">
                          <p:val>
                            <p:strVal val="#ppt_x"/>
                          </p:val>
                        </p:tav>
                        <p:tav tm="100000">
                          <p:val>
                            <p:strVal val="#ppt_x"/>
                          </p:val>
                        </p:tav>
                      </p:tavLst>
                    </p:anim>
                    <p:anim calcmode="lin" valueType="num">
                      <p:cBhvr>
                        <p:cTn dur="500" fill="hold"/>
                        <p:tgtEl>
                          <p:spTgt spid="36"/>
                        </p:tgtEl>
                        <p:attrNameLst>
                          <p:attrName>ppt_y</p:attrName>
                        </p:attrNameLst>
                      </p:cBhvr>
                      <p:tavLst>
                        <p:tav tm="0">
                          <p:val>
                            <p:strVal val="#ppt_y+.1"/>
                          </p:val>
                        </p:tav>
                        <p:tav tm="100000">
                          <p:val>
                            <p:strVal val="#ppt_y"/>
                          </p:val>
                        </p:tav>
                      </p:tavLst>
                    </p:anim>
                  </p:childTnLst>
                </p:cTn>
              </p:par>
            </p:tnLst>
          </p:tmpl>
        </p:tmplLst>
      </p:bldP>
      <p:bldP spid="38" grpId="0"/>
      <p:bldP spid="39" grpId="0" build="p">
        <p:tmplLst>
          <p:tmpl lvl="1">
            <p:tnLst>
              <p:par>
                <p:cTn presetID="42" presetClass="entr" presetSubtype="0" fill="hold" nodeType="withEffect">
                  <p:stCondLst>
                    <p:cond delay="2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anim calcmode="lin" valueType="num">
                      <p:cBhvr>
                        <p:cTn dur="500" fill="hold"/>
                        <p:tgtEl>
                          <p:spTgt spid="39"/>
                        </p:tgtEl>
                        <p:attrNameLst>
                          <p:attrName>ppt_x</p:attrName>
                        </p:attrNameLst>
                      </p:cBhvr>
                      <p:tavLst>
                        <p:tav tm="0">
                          <p:val>
                            <p:strVal val="#ppt_x"/>
                          </p:val>
                        </p:tav>
                        <p:tav tm="100000">
                          <p:val>
                            <p:strVal val="#ppt_x"/>
                          </p:val>
                        </p:tav>
                      </p:tavLst>
                    </p:anim>
                    <p:anim calcmode="lin" valueType="num">
                      <p:cBhvr>
                        <p:cTn dur="500" fill="hold"/>
                        <p:tgtEl>
                          <p:spTgt spid="39"/>
                        </p:tgtEl>
                        <p:attrNameLst>
                          <p:attrName>ppt_y</p:attrName>
                        </p:attrNameLst>
                      </p:cBhvr>
                      <p:tavLst>
                        <p:tav tm="0">
                          <p:val>
                            <p:strVal val="#ppt_y+.1"/>
                          </p:val>
                        </p:tav>
                        <p:tav tm="100000">
                          <p:val>
                            <p:strVal val="#ppt_y"/>
                          </p:val>
                        </p:tav>
                      </p:tavLst>
                    </p:anim>
                  </p:childTnLst>
                </p:cTn>
              </p:par>
            </p:tnLst>
          </p:tmpl>
        </p:tmplLst>
      </p:bldP>
      <p:bldP spid="43" grpId="0"/>
      <p:bldP spid="44" grpId="0" build="p">
        <p:tmplLst>
          <p:tmpl lvl="1">
            <p:tnLst>
              <p:par>
                <p:cTn presetID="42" presetClass="entr" presetSubtype="0" fill="hold" nodeType="withEffect">
                  <p:stCondLst>
                    <p:cond delay="20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anim calcmode="lin" valueType="num">
                      <p:cBhvr>
                        <p:cTn dur="500" fill="hold"/>
                        <p:tgtEl>
                          <p:spTgt spid="44"/>
                        </p:tgtEl>
                        <p:attrNameLst>
                          <p:attrName>ppt_x</p:attrName>
                        </p:attrNameLst>
                      </p:cBhvr>
                      <p:tavLst>
                        <p:tav tm="0">
                          <p:val>
                            <p:strVal val="#ppt_x"/>
                          </p:val>
                        </p:tav>
                        <p:tav tm="100000">
                          <p:val>
                            <p:strVal val="#ppt_x"/>
                          </p:val>
                        </p:tav>
                      </p:tavLst>
                    </p:anim>
                    <p:anim calcmode="lin" valueType="num">
                      <p:cBhvr>
                        <p:cTn dur="500" fill="hold"/>
                        <p:tgtEl>
                          <p:spTgt spid="44"/>
                        </p:tgtEl>
                        <p:attrNameLst>
                          <p:attrName>ppt_y</p:attrName>
                        </p:attrNameLst>
                      </p:cBhvr>
                      <p:tavLst>
                        <p:tav tm="0">
                          <p:val>
                            <p:strVal val="#ppt_y+.1"/>
                          </p:val>
                        </p:tav>
                        <p:tav tm="100000">
                          <p:val>
                            <p:strVal val="#ppt_y"/>
                          </p:val>
                        </p:tav>
                      </p:tavLst>
                    </p:anim>
                  </p:childTnLst>
                </p:cTn>
              </p:par>
            </p:tnLst>
          </p:tmpl>
        </p:tmplLst>
      </p:bldP>
      <p:bldP spid="46" grpId="0"/>
      <p:bldP spid="59" grpId="0" build="p">
        <p:tmplLst>
          <p:tmpl lvl="1">
            <p:tnLst>
              <p:par>
                <p:cTn presetID="42" presetClass="entr" presetSubtype="0" fill="hold" nodeType="withEffect">
                  <p:stCondLst>
                    <p:cond delay="2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anim calcmode="lin" valueType="num">
                      <p:cBhvr>
                        <p:cTn dur="500" fill="hold"/>
                        <p:tgtEl>
                          <p:spTgt spid="59"/>
                        </p:tgtEl>
                        <p:attrNameLst>
                          <p:attrName>ppt_x</p:attrName>
                        </p:attrNameLst>
                      </p:cBhvr>
                      <p:tavLst>
                        <p:tav tm="0">
                          <p:val>
                            <p:strVal val="#ppt_x"/>
                          </p:val>
                        </p:tav>
                        <p:tav tm="100000">
                          <p:val>
                            <p:strVal val="#ppt_x"/>
                          </p:val>
                        </p:tav>
                      </p:tavLst>
                    </p:anim>
                    <p:anim calcmode="lin" valueType="num">
                      <p:cBhvr>
                        <p:cTn dur="500" fill="hold"/>
                        <p:tgtEl>
                          <p:spTgt spid="59"/>
                        </p:tgtEl>
                        <p:attrNameLst>
                          <p:attrName>ppt_y</p:attrName>
                        </p:attrNameLst>
                      </p:cBhvr>
                      <p:tavLst>
                        <p:tav tm="0">
                          <p:val>
                            <p:strVal val="#ppt_y+.1"/>
                          </p:val>
                        </p:tav>
                        <p:tav tm="100000">
                          <p:val>
                            <p:strVal val="#ppt_y"/>
                          </p:val>
                        </p:tav>
                      </p:tavLst>
                    </p:anim>
                  </p:childTnLst>
                </p:cTn>
              </p:par>
            </p:tnLst>
          </p:tmpl>
        </p:tmplLst>
      </p:bldP>
      <p:bldP spid="60" grpId="0"/>
      <p:bldP spid="61" grpId="0" build="p">
        <p:tmplLst>
          <p:tmpl lvl="1">
            <p:tnLst>
              <p:par>
                <p:cTn presetID="42" presetClass="entr" presetSubtype="0" fill="hold" nodeType="withEffect">
                  <p:stCondLst>
                    <p:cond delay="20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anim calcmode="lin" valueType="num">
                      <p:cBhvr>
                        <p:cTn dur="500" fill="hold"/>
                        <p:tgtEl>
                          <p:spTgt spid="61"/>
                        </p:tgtEl>
                        <p:attrNameLst>
                          <p:attrName>ppt_x</p:attrName>
                        </p:attrNameLst>
                      </p:cBhvr>
                      <p:tavLst>
                        <p:tav tm="0">
                          <p:val>
                            <p:strVal val="#ppt_x"/>
                          </p:val>
                        </p:tav>
                        <p:tav tm="100000">
                          <p:val>
                            <p:strVal val="#ppt_x"/>
                          </p:val>
                        </p:tav>
                      </p:tavLst>
                    </p:anim>
                    <p:anim calcmode="lin" valueType="num">
                      <p:cBhvr>
                        <p:cTn dur="500" fill="hold"/>
                        <p:tgtEl>
                          <p:spTgt spid="61"/>
                        </p:tgtEl>
                        <p:attrNameLst>
                          <p:attrName>ppt_y</p:attrName>
                        </p:attrNameLst>
                      </p:cBhvr>
                      <p:tavLst>
                        <p:tav tm="0">
                          <p:val>
                            <p:strVal val="#ppt_y+.1"/>
                          </p:val>
                        </p:tav>
                        <p:tav tm="100000">
                          <p:val>
                            <p:strVal val="#ppt_y"/>
                          </p:val>
                        </p:tav>
                      </p:tavLst>
                    </p:anim>
                  </p:childTnLst>
                </p:cTn>
              </p:par>
            </p:tnLst>
          </p:tmpl>
        </p:tmplLst>
      </p:bldP>
      <p:bldP spid="62" grpId="0"/>
      <p:bldP spid="63" grpId="0" build="p">
        <p:tmplLst>
          <p:tmpl lvl="1">
            <p:tnLst>
              <p:par>
                <p:cTn presetID="42" presetClass="entr" presetSubtype="0" fill="hold" nodeType="withEffect">
                  <p:stCondLst>
                    <p:cond delay="20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anim calcmode="lin" valueType="num">
                      <p:cBhvr>
                        <p:cTn dur="500" fill="hold"/>
                        <p:tgtEl>
                          <p:spTgt spid="63"/>
                        </p:tgtEl>
                        <p:attrNameLst>
                          <p:attrName>ppt_x</p:attrName>
                        </p:attrNameLst>
                      </p:cBhvr>
                      <p:tavLst>
                        <p:tav tm="0">
                          <p:val>
                            <p:strVal val="#ppt_x"/>
                          </p:val>
                        </p:tav>
                        <p:tav tm="100000">
                          <p:val>
                            <p:strVal val="#ppt_x"/>
                          </p:val>
                        </p:tav>
                      </p:tavLst>
                    </p:anim>
                    <p:anim calcmode="lin" valueType="num">
                      <p:cBhvr>
                        <p:cTn dur="500" fill="hold"/>
                        <p:tgtEl>
                          <p:spTgt spid="63"/>
                        </p:tgtEl>
                        <p:attrNameLst>
                          <p:attrName>ppt_y</p:attrName>
                        </p:attrNameLst>
                      </p:cBhvr>
                      <p:tavLst>
                        <p:tav tm="0">
                          <p:val>
                            <p:strVal val="#ppt_y+.1"/>
                          </p:val>
                        </p:tav>
                        <p:tav tm="100000">
                          <p:val>
                            <p:strVal val="#ppt_y"/>
                          </p:val>
                        </p:tav>
                      </p:tavLst>
                    </p:anim>
                  </p:childTnLst>
                </p:cTn>
              </p:par>
            </p:tnLst>
          </p:tmpl>
        </p:tmplLst>
      </p:bldP>
      <p:bldP spid="64" grpId="0"/>
      <p:bldP spid="65" grpId="0" build="p">
        <p:tmplLst>
          <p:tmpl lvl="1">
            <p:tnLst>
              <p:par>
                <p:cTn presetID="42" presetClass="entr" presetSubtype="0" fill="hold" nodeType="withEffect">
                  <p:stCondLst>
                    <p:cond delay="2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anim calcmode="lin" valueType="num">
                      <p:cBhvr>
                        <p:cTn dur="500" fill="hold"/>
                        <p:tgtEl>
                          <p:spTgt spid="65"/>
                        </p:tgtEl>
                        <p:attrNameLst>
                          <p:attrName>ppt_x</p:attrName>
                        </p:attrNameLst>
                      </p:cBhvr>
                      <p:tavLst>
                        <p:tav tm="0">
                          <p:val>
                            <p:strVal val="#ppt_x"/>
                          </p:val>
                        </p:tav>
                        <p:tav tm="100000">
                          <p:val>
                            <p:strVal val="#ppt_x"/>
                          </p:val>
                        </p:tav>
                      </p:tavLst>
                    </p:anim>
                    <p:anim calcmode="lin" valueType="num">
                      <p:cBhvr>
                        <p:cTn dur="500" fill="hold"/>
                        <p:tgtEl>
                          <p:spTgt spid="65"/>
                        </p:tgtEl>
                        <p:attrNameLst>
                          <p:attrName>ppt_y</p:attrName>
                        </p:attrNameLst>
                      </p:cBhvr>
                      <p:tavLst>
                        <p:tav tm="0">
                          <p:val>
                            <p:strVal val="#ppt_y+.1"/>
                          </p:val>
                        </p:tav>
                        <p:tav tm="100000">
                          <p:val>
                            <p:strVal val="#ppt_y"/>
                          </p:val>
                        </p:tav>
                      </p:tavLst>
                    </p:anim>
                  </p:childTnLst>
                </p:cTn>
              </p:par>
            </p:tnLst>
          </p:tmpl>
        </p:tmplLst>
      </p:bldP>
      <p:bldP spid="66"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ive images with description">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6"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25" name="Picture Placeholder 2"/>
          <p:cNvSpPr>
            <a:spLocks noGrp="1"/>
          </p:cNvSpPr>
          <p:nvPr>
            <p:ph type="pic" sz="quarter" idx="48"/>
          </p:nvPr>
        </p:nvSpPr>
        <p:spPr>
          <a:xfrm>
            <a:off x="474664" y="1017270"/>
            <a:ext cx="1455736" cy="2437444"/>
          </a:xfrm>
          <a:custGeom>
            <a:avLst/>
            <a:gdLst/>
            <a:ahLst/>
            <a:cxnLst/>
            <a:rect l="l" t="t" r="r" b="b"/>
            <a:pathLst>
              <a:path w="1455736" h="2708271">
                <a:moveTo>
                  <a:pt x="268845" y="0"/>
                </a:moveTo>
                <a:lnTo>
                  <a:pt x="1186891" y="0"/>
                </a:lnTo>
                <a:cubicBezTo>
                  <a:pt x="1335370" y="0"/>
                  <a:pt x="1455736" y="120366"/>
                  <a:pt x="1455736" y="268845"/>
                </a:cubicBezTo>
                <a:lnTo>
                  <a:pt x="1455736" y="2642626"/>
                </a:lnTo>
                <a:cubicBezTo>
                  <a:pt x="1455736" y="2661186"/>
                  <a:pt x="1453855" y="2679307"/>
                  <a:pt x="1450274" y="2696808"/>
                </a:cubicBezTo>
                <a:lnTo>
                  <a:pt x="1446716" y="2708271"/>
                </a:lnTo>
                <a:lnTo>
                  <a:pt x="9020" y="2708271"/>
                </a:lnTo>
                <a:lnTo>
                  <a:pt x="5462" y="2696808"/>
                </a:lnTo>
                <a:cubicBezTo>
                  <a:pt x="1881" y="2679307"/>
                  <a:pt x="0" y="2661186"/>
                  <a:pt x="0" y="2642626"/>
                </a:cubicBezTo>
                <a:lnTo>
                  <a:pt x="0" y="268845"/>
                </a:lnTo>
                <a:cubicBezTo>
                  <a:pt x="0" y="120366"/>
                  <a:pt x="120366" y="0"/>
                  <a:pt x="268845"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grpSp>
        <p:nvGrpSpPr>
          <p:cNvPr id="16" name="Group 15"/>
          <p:cNvGrpSpPr/>
          <p:nvPr userDrawn="1"/>
        </p:nvGrpSpPr>
        <p:grpSpPr>
          <a:xfrm>
            <a:off x="75982" y="289155"/>
            <a:ext cx="287999" cy="256629"/>
            <a:chOff x="5270500" y="1460500"/>
            <a:chExt cx="1701800" cy="2705100"/>
          </a:xfrm>
        </p:grpSpPr>
        <p:sp>
          <p:nvSpPr>
            <p:cNvPr id="17" name="Rounded Rectangle 1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17"/>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ounded Rectangle 18"/>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1" name="Rounded Rectangle 30"/>
          <p:cNvSpPr/>
          <p:nvPr userDrawn="1"/>
        </p:nvSpPr>
        <p:spPr>
          <a:xfrm>
            <a:off x="466835" y="3454714"/>
            <a:ext cx="1453930" cy="182880"/>
          </a:xfrm>
          <a:custGeom>
            <a:avLst/>
            <a:gdLst/>
            <a:ahLst/>
            <a:cxnLst/>
            <a:rect l="l" t="t" r="r" b="b"/>
            <a:pathLst>
              <a:path w="1453930" h="203200">
                <a:moveTo>
                  <a:pt x="0" y="0"/>
                </a:moveTo>
                <a:lnTo>
                  <a:pt x="1453930" y="0"/>
                </a:lnTo>
                <a:lnTo>
                  <a:pt x="1442258" y="37601"/>
                </a:lnTo>
                <a:cubicBezTo>
                  <a:pt x="1401097" y="134917"/>
                  <a:pt x="1304736" y="203200"/>
                  <a:pt x="1192427" y="203200"/>
                </a:cubicBezTo>
                <a:lnTo>
                  <a:pt x="261503" y="203200"/>
                </a:lnTo>
                <a:cubicBezTo>
                  <a:pt x="149194" y="203200"/>
                  <a:pt x="52834" y="134917"/>
                  <a:pt x="11672" y="37601"/>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Picture Placeholder 2"/>
          <p:cNvSpPr>
            <a:spLocks noGrp="1"/>
          </p:cNvSpPr>
          <p:nvPr>
            <p:ph type="pic" sz="quarter" idx="65"/>
          </p:nvPr>
        </p:nvSpPr>
        <p:spPr>
          <a:xfrm>
            <a:off x="2100264" y="1017270"/>
            <a:ext cx="1455736" cy="2437444"/>
          </a:xfrm>
          <a:custGeom>
            <a:avLst/>
            <a:gdLst/>
            <a:ahLst/>
            <a:cxnLst/>
            <a:rect l="l" t="t" r="r" b="b"/>
            <a:pathLst>
              <a:path w="1455736" h="2708271">
                <a:moveTo>
                  <a:pt x="268845" y="0"/>
                </a:moveTo>
                <a:lnTo>
                  <a:pt x="1186891" y="0"/>
                </a:lnTo>
                <a:cubicBezTo>
                  <a:pt x="1335370" y="0"/>
                  <a:pt x="1455736" y="120366"/>
                  <a:pt x="1455736" y="268845"/>
                </a:cubicBezTo>
                <a:lnTo>
                  <a:pt x="1455736" y="2642626"/>
                </a:lnTo>
                <a:cubicBezTo>
                  <a:pt x="1455736" y="2661186"/>
                  <a:pt x="1453855" y="2679307"/>
                  <a:pt x="1450274" y="2696808"/>
                </a:cubicBezTo>
                <a:lnTo>
                  <a:pt x="1446716" y="2708271"/>
                </a:lnTo>
                <a:lnTo>
                  <a:pt x="9020" y="2708271"/>
                </a:lnTo>
                <a:lnTo>
                  <a:pt x="5462" y="2696808"/>
                </a:lnTo>
                <a:cubicBezTo>
                  <a:pt x="1881" y="2679307"/>
                  <a:pt x="0" y="2661186"/>
                  <a:pt x="0" y="2642626"/>
                </a:cubicBezTo>
                <a:lnTo>
                  <a:pt x="0" y="268845"/>
                </a:lnTo>
                <a:cubicBezTo>
                  <a:pt x="0" y="120366"/>
                  <a:pt x="120366" y="0"/>
                  <a:pt x="268845"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37" name="Rounded Rectangle 30"/>
          <p:cNvSpPr/>
          <p:nvPr userDrawn="1"/>
        </p:nvSpPr>
        <p:spPr>
          <a:xfrm>
            <a:off x="2092435" y="3454714"/>
            <a:ext cx="1453930" cy="182880"/>
          </a:xfrm>
          <a:custGeom>
            <a:avLst/>
            <a:gdLst/>
            <a:ahLst/>
            <a:cxnLst/>
            <a:rect l="l" t="t" r="r" b="b"/>
            <a:pathLst>
              <a:path w="1453930" h="203200">
                <a:moveTo>
                  <a:pt x="0" y="0"/>
                </a:moveTo>
                <a:lnTo>
                  <a:pt x="1453930" y="0"/>
                </a:lnTo>
                <a:lnTo>
                  <a:pt x="1442258" y="37601"/>
                </a:lnTo>
                <a:cubicBezTo>
                  <a:pt x="1401097" y="134917"/>
                  <a:pt x="1304736" y="203200"/>
                  <a:pt x="1192427" y="203200"/>
                </a:cubicBezTo>
                <a:lnTo>
                  <a:pt x="261503" y="203200"/>
                </a:lnTo>
                <a:cubicBezTo>
                  <a:pt x="149194" y="203200"/>
                  <a:pt x="52834" y="134917"/>
                  <a:pt x="11672" y="37601"/>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Picture Placeholder 2"/>
          <p:cNvSpPr>
            <a:spLocks noGrp="1"/>
          </p:cNvSpPr>
          <p:nvPr>
            <p:ph type="pic" sz="quarter" idx="66"/>
          </p:nvPr>
        </p:nvSpPr>
        <p:spPr>
          <a:xfrm>
            <a:off x="3798999" y="1017270"/>
            <a:ext cx="1455736" cy="2437444"/>
          </a:xfrm>
          <a:custGeom>
            <a:avLst/>
            <a:gdLst/>
            <a:ahLst/>
            <a:cxnLst/>
            <a:rect l="l" t="t" r="r" b="b"/>
            <a:pathLst>
              <a:path w="1455736" h="2708271">
                <a:moveTo>
                  <a:pt x="268845" y="0"/>
                </a:moveTo>
                <a:lnTo>
                  <a:pt x="1186891" y="0"/>
                </a:lnTo>
                <a:cubicBezTo>
                  <a:pt x="1335370" y="0"/>
                  <a:pt x="1455736" y="120366"/>
                  <a:pt x="1455736" y="268845"/>
                </a:cubicBezTo>
                <a:lnTo>
                  <a:pt x="1455736" y="2642626"/>
                </a:lnTo>
                <a:cubicBezTo>
                  <a:pt x="1455736" y="2661186"/>
                  <a:pt x="1453855" y="2679307"/>
                  <a:pt x="1450274" y="2696808"/>
                </a:cubicBezTo>
                <a:lnTo>
                  <a:pt x="1446716" y="2708271"/>
                </a:lnTo>
                <a:lnTo>
                  <a:pt x="9020" y="2708271"/>
                </a:lnTo>
                <a:lnTo>
                  <a:pt x="5462" y="2696808"/>
                </a:lnTo>
                <a:cubicBezTo>
                  <a:pt x="1881" y="2679307"/>
                  <a:pt x="0" y="2661186"/>
                  <a:pt x="0" y="2642626"/>
                </a:cubicBezTo>
                <a:lnTo>
                  <a:pt x="0" y="268845"/>
                </a:lnTo>
                <a:cubicBezTo>
                  <a:pt x="0" y="120366"/>
                  <a:pt x="120366" y="0"/>
                  <a:pt x="268845"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39" name="Rounded Rectangle 30"/>
          <p:cNvSpPr/>
          <p:nvPr userDrawn="1"/>
        </p:nvSpPr>
        <p:spPr>
          <a:xfrm>
            <a:off x="3791170" y="3454714"/>
            <a:ext cx="1453930" cy="182880"/>
          </a:xfrm>
          <a:custGeom>
            <a:avLst/>
            <a:gdLst/>
            <a:ahLst/>
            <a:cxnLst/>
            <a:rect l="l" t="t" r="r" b="b"/>
            <a:pathLst>
              <a:path w="1453930" h="203200">
                <a:moveTo>
                  <a:pt x="0" y="0"/>
                </a:moveTo>
                <a:lnTo>
                  <a:pt x="1453930" y="0"/>
                </a:lnTo>
                <a:lnTo>
                  <a:pt x="1442258" y="37601"/>
                </a:lnTo>
                <a:cubicBezTo>
                  <a:pt x="1401097" y="134917"/>
                  <a:pt x="1304736" y="203200"/>
                  <a:pt x="1192427" y="203200"/>
                </a:cubicBezTo>
                <a:lnTo>
                  <a:pt x="261503" y="203200"/>
                </a:lnTo>
                <a:cubicBezTo>
                  <a:pt x="149194" y="203200"/>
                  <a:pt x="52834" y="134917"/>
                  <a:pt x="11672" y="37601"/>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Picture Placeholder 2"/>
          <p:cNvSpPr>
            <a:spLocks noGrp="1"/>
          </p:cNvSpPr>
          <p:nvPr>
            <p:ph type="pic" sz="quarter" idx="67"/>
          </p:nvPr>
        </p:nvSpPr>
        <p:spPr>
          <a:xfrm>
            <a:off x="5513499" y="1017270"/>
            <a:ext cx="1455736" cy="2437444"/>
          </a:xfrm>
          <a:custGeom>
            <a:avLst/>
            <a:gdLst/>
            <a:ahLst/>
            <a:cxnLst/>
            <a:rect l="l" t="t" r="r" b="b"/>
            <a:pathLst>
              <a:path w="1455736" h="2708271">
                <a:moveTo>
                  <a:pt x="268845" y="0"/>
                </a:moveTo>
                <a:lnTo>
                  <a:pt x="1186891" y="0"/>
                </a:lnTo>
                <a:cubicBezTo>
                  <a:pt x="1335370" y="0"/>
                  <a:pt x="1455736" y="120366"/>
                  <a:pt x="1455736" y="268845"/>
                </a:cubicBezTo>
                <a:lnTo>
                  <a:pt x="1455736" y="2642626"/>
                </a:lnTo>
                <a:cubicBezTo>
                  <a:pt x="1455736" y="2661186"/>
                  <a:pt x="1453855" y="2679307"/>
                  <a:pt x="1450274" y="2696808"/>
                </a:cubicBezTo>
                <a:lnTo>
                  <a:pt x="1446716" y="2708271"/>
                </a:lnTo>
                <a:lnTo>
                  <a:pt x="9020" y="2708271"/>
                </a:lnTo>
                <a:lnTo>
                  <a:pt x="5462" y="2696808"/>
                </a:lnTo>
                <a:cubicBezTo>
                  <a:pt x="1881" y="2679307"/>
                  <a:pt x="0" y="2661186"/>
                  <a:pt x="0" y="2642626"/>
                </a:cubicBezTo>
                <a:lnTo>
                  <a:pt x="0" y="268845"/>
                </a:lnTo>
                <a:cubicBezTo>
                  <a:pt x="0" y="120366"/>
                  <a:pt x="120366" y="0"/>
                  <a:pt x="268845"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41" name="Rounded Rectangle 30"/>
          <p:cNvSpPr/>
          <p:nvPr userDrawn="1"/>
        </p:nvSpPr>
        <p:spPr>
          <a:xfrm>
            <a:off x="5505670" y="3454714"/>
            <a:ext cx="1453930" cy="182880"/>
          </a:xfrm>
          <a:custGeom>
            <a:avLst/>
            <a:gdLst/>
            <a:ahLst/>
            <a:cxnLst/>
            <a:rect l="l" t="t" r="r" b="b"/>
            <a:pathLst>
              <a:path w="1453930" h="203200">
                <a:moveTo>
                  <a:pt x="0" y="0"/>
                </a:moveTo>
                <a:lnTo>
                  <a:pt x="1453930" y="0"/>
                </a:lnTo>
                <a:lnTo>
                  <a:pt x="1442258" y="37601"/>
                </a:lnTo>
                <a:cubicBezTo>
                  <a:pt x="1401097" y="134917"/>
                  <a:pt x="1304736" y="203200"/>
                  <a:pt x="1192427" y="203200"/>
                </a:cubicBezTo>
                <a:lnTo>
                  <a:pt x="261503" y="203200"/>
                </a:lnTo>
                <a:cubicBezTo>
                  <a:pt x="149194" y="203200"/>
                  <a:pt x="52834" y="134917"/>
                  <a:pt x="11672" y="37601"/>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Picture Placeholder 2"/>
          <p:cNvSpPr>
            <a:spLocks noGrp="1"/>
          </p:cNvSpPr>
          <p:nvPr>
            <p:ph type="pic" sz="quarter" idx="68"/>
          </p:nvPr>
        </p:nvSpPr>
        <p:spPr>
          <a:xfrm>
            <a:off x="7218364" y="1017270"/>
            <a:ext cx="1455736" cy="2437444"/>
          </a:xfrm>
          <a:custGeom>
            <a:avLst/>
            <a:gdLst/>
            <a:ahLst/>
            <a:cxnLst/>
            <a:rect l="l" t="t" r="r" b="b"/>
            <a:pathLst>
              <a:path w="1455736" h="2708271">
                <a:moveTo>
                  <a:pt x="268845" y="0"/>
                </a:moveTo>
                <a:lnTo>
                  <a:pt x="1186891" y="0"/>
                </a:lnTo>
                <a:cubicBezTo>
                  <a:pt x="1335370" y="0"/>
                  <a:pt x="1455736" y="120366"/>
                  <a:pt x="1455736" y="268845"/>
                </a:cubicBezTo>
                <a:lnTo>
                  <a:pt x="1455736" y="2642626"/>
                </a:lnTo>
                <a:cubicBezTo>
                  <a:pt x="1455736" y="2661186"/>
                  <a:pt x="1453855" y="2679307"/>
                  <a:pt x="1450274" y="2696808"/>
                </a:cubicBezTo>
                <a:lnTo>
                  <a:pt x="1446716" y="2708271"/>
                </a:lnTo>
                <a:lnTo>
                  <a:pt x="9020" y="2708271"/>
                </a:lnTo>
                <a:lnTo>
                  <a:pt x="5462" y="2696808"/>
                </a:lnTo>
                <a:cubicBezTo>
                  <a:pt x="1881" y="2679307"/>
                  <a:pt x="0" y="2661186"/>
                  <a:pt x="0" y="2642626"/>
                </a:cubicBezTo>
                <a:lnTo>
                  <a:pt x="0" y="268845"/>
                </a:lnTo>
                <a:cubicBezTo>
                  <a:pt x="0" y="120366"/>
                  <a:pt x="120366" y="0"/>
                  <a:pt x="268845"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43" name="Rounded Rectangle 30"/>
          <p:cNvSpPr/>
          <p:nvPr userDrawn="1"/>
        </p:nvSpPr>
        <p:spPr>
          <a:xfrm>
            <a:off x="7210535" y="3454714"/>
            <a:ext cx="1453930" cy="182880"/>
          </a:xfrm>
          <a:custGeom>
            <a:avLst/>
            <a:gdLst/>
            <a:ahLst/>
            <a:cxnLst/>
            <a:rect l="l" t="t" r="r" b="b"/>
            <a:pathLst>
              <a:path w="1453930" h="203200">
                <a:moveTo>
                  <a:pt x="0" y="0"/>
                </a:moveTo>
                <a:lnTo>
                  <a:pt x="1453930" y="0"/>
                </a:lnTo>
                <a:lnTo>
                  <a:pt x="1442258" y="37601"/>
                </a:lnTo>
                <a:cubicBezTo>
                  <a:pt x="1401097" y="134917"/>
                  <a:pt x="1304736" y="203200"/>
                  <a:pt x="1192427" y="203200"/>
                </a:cubicBezTo>
                <a:lnTo>
                  <a:pt x="261503" y="203200"/>
                </a:lnTo>
                <a:cubicBezTo>
                  <a:pt x="149194" y="203200"/>
                  <a:pt x="52834" y="134917"/>
                  <a:pt x="11672" y="37601"/>
                </a:cubicBez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 Placeholder 2"/>
          <p:cNvSpPr>
            <a:spLocks noGrp="1"/>
          </p:cNvSpPr>
          <p:nvPr>
            <p:ph type="body" sz="quarter" idx="64" hasCustomPrompt="1"/>
          </p:nvPr>
        </p:nvSpPr>
        <p:spPr>
          <a:xfrm>
            <a:off x="443974" y="4172829"/>
            <a:ext cx="8230129" cy="584979"/>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a:t>
            </a:r>
            <a:endParaRPr lang="en-US" dirty="0" smtClean="0"/>
          </a:p>
        </p:txBody>
      </p:sp>
      <p:sp>
        <p:nvSpPr>
          <p:cNvPr id="45" name="Text Placeholder 7"/>
          <p:cNvSpPr>
            <a:spLocks noGrp="1"/>
          </p:cNvSpPr>
          <p:nvPr>
            <p:ph type="body" sz="quarter" idx="18" hasCustomPrompt="1"/>
          </p:nvPr>
        </p:nvSpPr>
        <p:spPr>
          <a:xfrm>
            <a:off x="427038" y="3832045"/>
            <a:ext cx="8247062" cy="323835"/>
          </a:xfrm>
          <a:prstGeom prst="rect">
            <a:avLst/>
          </a:prstGeom>
        </p:spPr>
        <p:txBody>
          <a:bodyPr vert="horz" lIns="0" tIns="40504" rIns="0" bIns="40504" anchor="ctr"/>
          <a:lstStyle>
            <a:lvl1pPr marL="0" indent="0" algn="l">
              <a:lnSpc>
                <a:spcPct val="100000"/>
              </a:lnSpc>
              <a:spcBef>
                <a:spcPts val="0"/>
              </a:spcBef>
              <a:buNone/>
              <a:defRPr sz="1440" b="1" baseline="0">
                <a:solidFill>
                  <a:schemeClr val="bg1"/>
                </a:solidFill>
                <a:latin typeface="Lato Light"/>
                <a:cs typeface="Lato Light"/>
              </a:defRPr>
            </a:lvl1pPr>
          </a:lstStyle>
          <a:p>
            <a:pPr lvl="0"/>
            <a:r>
              <a:rPr lang="es-ES_tradnl" dirty="0" err="1" smtClean="0"/>
              <a:t>Put</a:t>
            </a:r>
            <a:r>
              <a:rPr lang="es-ES_tradnl" dirty="0" smtClean="0"/>
              <a:t> </a:t>
            </a:r>
            <a:r>
              <a:rPr lang="es-ES_tradnl" dirty="0" err="1" smtClean="0"/>
              <a:t>your</a:t>
            </a:r>
            <a:r>
              <a:rPr lang="es-ES_tradnl" dirty="0" smtClean="0"/>
              <a:t> </a:t>
            </a:r>
            <a:r>
              <a:rPr lang="es-ES_tradnl" dirty="0" err="1" smtClean="0"/>
              <a:t>title</a:t>
            </a:r>
            <a:r>
              <a:rPr lang="es-ES_tradnl" dirty="0" smtClean="0"/>
              <a:t> </a:t>
            </a:r>
            <a:r>
              <a:rPr lang="es-ES_tradnl" dirty="0" err="1" smtClean="0"/>
              <a:t>here</a:t>
            </a:r>
            <a:endParaRPr lang="es-ES_tradnl"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53" presetClass="entr" presetSubtype="16" fill="hold" grpId="0" nodeType="withEffect" nodePh="1">
                                  <p:stCondLst>
                                    <p:cond delay="800"/>
                                  </p:stCondLst>
                                  <p:endCondLst>
                                    <p:cond evt="begin" delay="0">
                                      <p:tn val="18"/>
                                    </p:cond>
                                  </p:endCondLst>
                                  <p:childTnLst>
                                    <p:set>
                                      <p:cBhvr>
                                        <p:cTn id="19" dur="1" fill="hold">
                                          <p:stCondLst>
                                            <p:cond delay="0"/>
                                          </p:stCondLst>
                                        </p:cTn>
                                        <p:tgtEl>
                                          <p:spTgt spid="25"/>
                                        </p:tgtEl>
                                        <p:attrNameLst>
                                          <p:attrName>style.visibility</p:attrName>
                                        </p:attrNameLst>
                                      </p:cBhvr>
                                      <p:to>
                                        <p:strVal val="visible"/>
                                      </p:to>
                                    </p:set>
                                    <p:anim calcmode="lin" valueType="num">
                                      <p:cBhvr>
                                        <p:cTn id="20" dur="1000" fill="hold"/>
                                        <p:tgtEl>
                                          <p:spTgt spid="25"/>
                                        </p:tgtEl>
                                        <p:attrNameLst>
                                          <p:attrName>ppt_w</p:attrName>
                                        </p:attrNameLst>
                                      </p:cBhvr>
                                      <p:tavLst>
                                        <p:tav tm="0">
                                          <p:val>
                                            <p:fltVal val="0"/>
                                          </p:val>
                                        </p:tav>
                                        <p:tav tm="100000">
                                          <p:val>
                                            <p:strVal val="#ppt_w"/>
                                          </p:val>
                                        </p:tav>
                                      </p:tavLst>
                                    </p:anim>
                                    <p:anim calcmode="lin" valueType="num">
                                      <p:cBhvr>
                                        <p:cTn id="21" dur="1000" fill="hold"/>
                                        <p:tgtEl>
                                          <p:spTgt spid="25"/>
                                        </p:tgtEl>
                                        <p:attrNameLst>
                                          <p:attrName>ppt_h</p:attrName>
                                        </p:attrNameLst>
                                      </p:cBhvr>
                                      <p:tavLst>
                                        <p:tav tm="0">
                                          <p:val>
                                            <p:fltVal val="0"/>
                                          </p:val>
                                        </p:tav>
                                        <p:tav tm="100000">
                                          <p:val>
                                            <p:strVal val="#ppt_h"/>
                                          </p:val>
                                        </p:tav>
                                      </p:tavLst>
                                    </p:anim>
                                    <p:animEffect transition="in" filter="fade">
                                      <p:cBhvr>
                                        <p:cTn id="22" dur="1000"/>
                                        <p:tgtEl>
                                          <p:spTgt spid="25"/>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down)">
                                      <p:cBhvr>
                                        <p:cTn id="26" dur="500"/>
                                        <p:tgtEl>
                                          <p:spTgt spid="31"/>
                                        </p:tgtEl>
                                      </p:cBhvr>
                                    </p:animEffect>
                                  </p:childTnLst>
                                </p:cTn>
                              </p:par>
                              <p:par>
                                <p:cTn id="27" presetID="53" presetClass="entr" presetSubtype="16" fill="hold" grpId="0" nodeType="withEffect" nodePh="1">
                                  <p:stCondLst>
                                    <p:cond delay="800"/>
                                  </p:stCondLst>
                                  <p:endCondLst>
                                    <p:cond evt="begin" delay="0">
                                      <p:tn val="27"/>
                                    </p:cond>
                                  </p:endCondLst>
                                  <p:childTnLst>
                                    <p:set>
                                      <p:cBhvr>
                                        <p:cTn id="28" dur="1" fill="hold">
                                          <p:stCondLst>
                                            <p:cond delay="0"/>
                                          </p:stCondLst>
                                        </p:cTn>
                                        <p:tgtEl>
                                          <p:spTgt spid="36"/>
                                        </p:tgtEl>
                                        <p:attrNameLst>
                                          <p:attrName>style.visibility</p:attrName>
                                        </p:attrNameLst>
                                      </p:cBhvr>
                                      <p:to>
                                        <p:strVal val="visible"/>
                                      </p:to>
                                    </p:set>
                                    <p:anim calcmode="lin" valueType="num">
                                      <p:cBhvr>
                                        <p:cTn id="29" dur="1000" fill="hold"/>
                                        <p:tgtEl>
                                          <p:spTgt spid="36"/>
                                        </p:tgtEl>
                                        <p:attrNameLst>
                                          <p:attrName>ppt_w</p:attrName>
                                        </p:attrNameLst>
                                      </p:cBhvr>
                                      <p:tavLst>
                                        <p:tav tm="0">
                                          <p:val>
                                            <p:fltVal val="0"/>
                                          </p:val>
                                        </p:tav>
                                        <p:tav tm="100000">
                                          <p:val>
                                            <p:strVal val="#ppt_w"/>
                                          </p:val>
                                        </p:tav>
                                      </p:tavLst>
                                    </p:anim>
                                    <p:anim calcmode="lin" valueType="num">
                                      <p:cBhvr>
                                        <p:cTn id="30" dur="1000" fill="hold"/>
                                        <p:tgtEl>
                                          <p:spTgt spid="36"/>
                                        </p:tgtEl>
                                        <p:attrNameLst>
                                          <p:attrName>ppt_h</p:attrName>
                                        </p:attrNameLst>
                                      </p:cBhvr>
                                      <p:tavLst>
                                        <p:tav tm="0">
                                          <p:val>
                                            <p:fltVal val="0"/>
                                          </p:val>
                                        </p:tav>
                                        <p:tav tm="100000">
                                          <p:val>
                                            <p:strVal val="#ppt_h"/>
                                          </p:val>
                                        </p:tav>
                                      </p:tavLst>
                                    </p:anim>
                                    <p:animEffect transition="in" filter="fade">
                                      <p:cBhvr>
                                        <p:cTn id="31" dur="1000"/>
                                        <p:tgtEl>
                                          <p:spTgt spid="36"/>
                                        </p:tgtEl>
                                      </p:cBhvr>
                                    </p:animEffect>
                                  </p:childTnLst>
                                </p:cTn>
                              </p:par>
                            </p:childTnLst>
                          </p:cTn>
                        </p:par>
                        <p:par>
                          <p:cTn id="32" fill="hold">
                            <p:stCondLst>
                              <p:cond delay="1000"/>
                            </p:stCondLst>
                            <p:childTnLst>
                              <p:par>
                                <p:cTn id="33" presetID="22" presetClass="entr" presetSubtype="4"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down)">
                                      <p:cBhvr>
                                        <p:cTn id="35" dur="500"/>
                                        <p:tgtEl>
                                          <p:spTgt spid="37"/>
                                        </p:tgtEl>
                                      </p:cBhvr>
                                    </p:animEffect>
                                  </p:childTnLst>
                                </p:cTn>
                              </p:par>
                              <p:par>
                                <p:cTn id="36" presetID="53" presetClass="entr" presetSubtype="16" fill="hold" grpId="0" nodeType="withEffect" nodePh="1">
                                  <p:stCondLst>
                                    <p:cond delay="800"/>
                                  </p:stCondLst>
                                  <p:endCondLst>
                                    <p:cond evt="begin" delay="0">
                                      <p:tn val="36"/>
                                    </p:cond>
                                  </p:endCondLst>
                                  <p:childTnLst>
                                    <p:set>
                                      <p:cBhvr>
                                        <p:cTn id="37" dur="1" fill="hold">
                                          <p:stCondLst>
                                            <p:cond delay="0"/>
                                          </p:stCondLst>
                                        </p:cTn>
                                        <p:tgtEl>
                                          <p:spTgt spid="38"/>
                                        </p:tgtEl>
                                        <p:attrNameLst>
                                          <p:attrName>style.visibility</p:attrName>
                                        </p:attrNameLst>
                                      </p:cBhvr>
                                      <p:to>
                                        <p:strVal val="visible"/>
                                      </p:to>
                                    </p:set>
                                    <p:anim calcmode="lin" valueType="num">
                                      <p:cBhvr>
                                        <p:cTn id="38" dur="1000" fill="hold"/>
                                        <p:tgtEl>
                                          <p:spTgt spid="38"/>
                                        </p:tgtEl>
                                        <p:attrNameLst>
                                          <p:attrName>ppt_w</p:attrName>
                                        </p:attrNameLst>
                                      </p:cBhvr>
                                      <p:tavLst>
                                        <p:tav tm="0">
                                          <p:val>
                                            <p:fltVal val="0"/>
                                          </p:val>
                                        </p:tav>
                                        <p:tav tm="100000">
                                          <p:val>
                                            <p:strVal val="#ppt_w"/>
                                          </p:val>
                                        </p:tav>
                                      </p:tavLst>
                                    </p:anim>
                                    <p:anim calcmode="lin" valueType="num">
                                      <p:cBhvr>
                                        <p:cTn id="39" dur="1000" fill="hold"/>
                                        <p:tgtEl>
                                          <p:spTgt spid="38"/>
                                        </p:tgtEl>
                                        <p:attrNameLst>
                                          <p:attrName>ppt_h</p:attrName>
                                        </p:attrNameLst>
                                      </p:cBhvr>
                                      <p:tavLst>
                                        <p:tav tm="0">
                                          <p:val>
                                            <p:fltVal val="0"/>
                                          </p:val>
                                        </p:tav>
                                        <p:tav tm="100000">
                                          <p:val>
                                            <p:strVal val="#ppt_h"/>
                                          </p:val>
                                        </p:tav>
                                      </p:tavLst>
                                    </p:anim>
                                    <p:animEffect transition="in" filter="fade">
                                      <p:cBhvr>
                                        <p:cTn id="40" dur="1000"/>
                                        <p:tgtEl>
                                          <p:spTgt spid="38"/>
                                        </p:tgtEl>
                                      </p:cBhvr>
                                    </p:animEffect>
                                  </p:childTnLst>
                                </p:cTn>
                              </p:par>
                            </p:childTnLst>
                          </p:cTn>
                        </p:par>
                        <p:par>
                          <p:cTn id="41" fill="hold">
                            <p:stCondLst>
                              <p:cond delay="1500"/>
                            </p:stCondLst>
                            <p:childTnLst>
                              <p:par>
                                <p:cTn id="42" presetID="22" presetClass="entr" presetSubtype="4"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wipe(down)">
                                      <p:cBhvr>
                                        <p:cTn id="44" dur="500"/>
                                        <p:tgtEl>
                                          <p:spTgt spid="39"/>
                                        </p:tgtEl>
                                      </p:cBhvr>
                                    </p:animEffect>
                                  </p:childTnLst>
                                </p:cTn>
                              </p:par>
                              <p:par>
                                <p:cTn id="45" presetID="53" presetClass="entr" presetSubtype="16" fill="hold" grpId="0" nodeType="withEffect" nodePh="1">
                                  <p:stCondLst>
                                    <p:cond delay="800"/>
                                  </p:stCondLst>
                                  <p:endCondLst>
                                    <p:cond evt="begin" delay="0">
                                      <p:tn val="45"/>
                                    </p:cond>
                                  </p:endCondLst>
                                  <p:childTnLst>
                                    <p:set>
                                      <p:cBhvr>
                                        <p:cTn id="46" dur="1" fill="hold">
                                          <p:stCondLst>
                                            <p:cond delay="0"/>
                                          </p:stCondLst>
                                        </p:cTn>
                                        <p:tgtEl>
                                          <p:spTgt spid="40"/>
                                        </p:tgtEl>
                                        <p:attrNameLst>
                                          <p:attrName>style.visibility</p:attrName>
                                        </p:attrNameLst>
                                      </p:cBhvr>
                                      <p:to>
                                        <p:strVal val="visible"/>
                                      </p:to>
                                    </p:set>
                                    <p:anim calcmode="lin" valueType="num">
                                      <p:cBhvr>
                                        <p:cTn id="47" dur="1000" fill="hold"/>
                                        <p:tgtEl>
                                          <p:spTgt spid="40"/>
                                        </p:tgtEl>
                                        <p:attrNameLst>
                                          <p:attrName>ppt_w</p:attrName>
                                        </p:attrNameLst>
                                      </p:cBhvr>
                                      <p:tavLst>
                                        <p:tav tm="0">
                                          <p:val>
                                            <p:fltVal val="0"/>
                                          </p:val>
                                        </p:tav>
                                        <p:tav tm="100000">
                                          <p:val>
                                            <p:strVal val="#ppt_w"/>
                                          </p:val>
                                        </p:tav>
                                      </p:tavLst>
                                    </p:anim>
                                    <p:anim calcmode="lin" valueType="num">
                                      <p:cBhvr>
                                        <p:cTn id="48" dur="1000" fill="hold"/>
                                        <p:tgtEl>
                                          <p:spTgt spid="40"/>
                                        </p:tgtEl>
                                        <p:attrNameLst>
                                          <p:attrName>ppt_h</p:attrName>
                                        </p:attrNameLst>
                                      </p:cBhvr>
                                      <p:tavLst>
                                        <p:tav tm="0">
                                          <p:val>
                                            <p:fltVal val="0"/>
                                          </p:val>
                                        </p:tav>
                                        <p:tav tm="100000">
                                          <p:val>
                                            <p:strVal val="#ppt_h"/>
                                          </p:val>
                                        </p:tav>
                                      </p:tavLst>
                                    </p:anim>
                                    <p:animEffect transition="in" filter="fade">
                                      <p:cBhvr>
                                        <p:cTn id="49" dur="1000"/>
                                        <p:tgtEl>
                                          <p:spTgt spid="40"/>
                                        </p:tgtEl>
                                      </p:cBhvr>
                                    </p:animEffect>
                                  </p:childTnLst>
                                </p:cTn>
                              </p:par>
                            </p:childTnLst>
                          </p:cTn>
                        </p:par>
                        <p:par>
                          <p:cTn id="50" fill="hold">
                            <p:stCondLst>
                              <p:cond delay="2000"/>
                            </p:stCondLst>
                            <p:childTnLst>
                              <p:par>
                                <p:cTn id="51" presetID="22" presetClass="entr" presetSubtype="4"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wipe(down)">
                                      <p:cBhvr>
                                        <p:cTn id="53" dur="500"/>
                                        <p:tgtEl>
                                          <p:spTgt spid="41"/>
                                        </p:tgtEl>
                                      </p:cBhvr>
                                    </p:animEffect>
                                  </p:childTnLst>
                                </p:cTn>
                              </p:par>
                              <p:par>
                                <p:cTn id="54" presetID="53" presetClass="entr" presetSubtype="16" fill="hold" grpId="0" nodeType="withEffect" nodePh="1">
                                  <p:stCondLst>
                                    <p:cond delay="800"/>
                                  </p:stCondLst>
                                  <p:endCondLst>
                                    <p:cond evt="begin" delay="0">
                                      <p:tn val="54"/>
                                    </p:cond>
                                  </p:endCondLst>
                                  <p:childTnLst>
                                    <p:set>
                                      <p:cBhvr>
                                        <p:cTn id="55" dur="1" fill="hold">
                                          <p:stCondLst>
                                            <p:cond delay="0"/>
                                          </p:stCondLst>
                                        </p:cTn>
                                        <p:tgtEl>
                                          <p:spTgt spid="42"/>
                                        </p:tgtEl>
                                        <p:attrNameLst>
                                          <p:attrName>style.visibility</p:attrName>
                                        </p:attrNameLst>
                                      </p:cBhvr>
                                      <p:to>
                                        <p:strVal val="visible"/>
                                      </p:to>
                                    </p:set>
                                    <p:anim calcmode="lin" valueType="num">
                                      <p:cBhvr>
                                        <p:cTn id="56" dur="1000" fill="hold"/>
                                        <p:tgtEl>
                                          <p:spTgt spid="42"/>
                                        </p:tgtEl>
                                        <p:attrNameLst>
                                          <p:attrName>ppt_w</p:attrName>
                                        </p:attrNameLst>
                                      </p:cBhvr>
                                      <p:tavLst>
                                        <p:tav tm="0">
                                          <p:val>
                                            <p:fltVal val="0"/>
                                          </p:val>
                                        </p:tav>
                                        <p:tav tm="100000">
                                          <p:val>
                                            <p:strVal val="#ppt_w"/>
                                          </p:val>
                                        </p:tav>
                                      </p:tavLst>
                                    </p:anim>
                                    <p:anim calcmode="lin" valueType="num">
                                      <p:cBhvr>
                                        <p:cTn id="57" dur="1000" fill="hold"/>
                                        <p:tgtEl>
                                          <p:spTgt spid="42"/>
                                        </p:tgtEl>
                                        <p:attrNameLst>
                                          <p:attrName>ppt_h</p:attrName>
                                        </p:attrNameLst>
                                      </p:cBhvr>
                                      <p:tavLst>
                                        <p:tav tm="0">
                                          <p:val>
                                            <p:fltVal val="0"/>
                                          </p:val>
                                        </p:tav>
                                        <p:tav tm="100000">
                                          <p:val>
                                            <p:strVal val="#ppt_h"/>
                                          </p:val>
                                        </p:tav>
                                      </p:tavLst>
                                    </p:anim>
                                    <p:animEffect transition="in" filter="fade">
                                      <p:cBhvr>
                                        <p:cTn id="58" dur="1000"/>
                                        <p:tgtEl>
                                          <p:spTgt spid="42"/>
                                        </p:tgtEl>
                                      </p:cBhvr>
                                    </p:animEffect>
                                  </p:childTnLst>
                                </p:cTn>
                              </p:par>
                            </p:childTnLst>
                          </p:cTn>
                        </p:par>
                        <p:par>
                          <p:cTn id="59" fill="hold">
                            <p:stCondLst>
                              <p:cond delay="2500"/>
                            </p:stCondLst>
                            <p:childTnLst>
                              <p:par>
                                <p:cTn id="60" presetID="22" presetClass="entr" presetSubtype="4"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down)">
                                      <p:cBhvr>
                                        <p:cTn id="62" dur="500"/>
                                        <p:tgtEl>
                                          <p:spTgt spid="43"/>
                                        </p:tgtEl>
                                      </p:cBhvr>
                                    </p:animEffect>
                                  </p:childTnLst>
                                </p:cTn>
                              </p:par>
                              <p:par>
                                <p:cTn id="63" presetID="10" presetClass="entr" presetSubtype="0" fill="hold" grpId="0" nodeType="withEffect">
                                  <p:stCondLst>
                                    <p:cond delay="80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500"/>
                                        <p:tgtEl>
                                          <p:spTgt spid="44">
                                            <p:txEl>
                                              <p:pRg st="0" end="0"/>
                                            </p:txEl>
                                          </p:spTgt>
                                        </p:tgtEl>
                                      </p:cBhvr>
                                    </p:animEffect>
                                  </p:childTnLst>
                                </p:cTn>
                              </p:par>
                              <p:par>
                                <p:cTn id="66" presetID="42" presetClass="entr" presetSubtype="0" fill="hold" grpId="0" nodeType="withEffect">
                                  <p:stCondLst>
                                    <p:cond delay="200"/>
                                  </p:stCondLst>
                                  <p:childTnLst>
                                    <p:set>
                                      <p:cBhvr>
                                        <p:cTn id="67" dur="1" fill="hold">
                                          <p:stCondLst>
                                            <p:cond delay="0"/>
                                          </p:stCondLst>
                                        </p:cTn>
                                        <p:tgtEl>
                                          <p:spTgt spid="45">
                                            <p:txEl>
                                              <p:pRg st="0" end="0"/>
                                            </p:txEl>
                                          </p:spTgt>
                                        </p:tgtEl>
                                        <p:attrNameLst>
                                          <p:attrName>style.visibility</p:attrName>
                                        </p:attrNameLst>
                                      </p:cBhvr>
                                      <p:to>
                                        <p:strVal val="visible"/>
                                      </p:to>
                                    </p:set>
                                    <p:animEffect transition="in" filter="fade">
                                      <p:cBhvr>
                                        <p:cTn id="68" dur="400"/>
                                        <p:tgtEl>
                                          <p:spTgt spid="45">
                                            <p:txEl>
                                              <p:pRg st="0" end="0"/>
                                            </p:txEl>
                                          </p:spTgt>
                                        </p:tgtEl>
                                      </p:cBhvr>
                                    </p:animEffect>
                                    <p:anim calcmode="lin" valueType="num">
                                      <p:cBhvr>
                                        <p:cTn id="69" dur="4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70" dur="4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25" grpId="0"/>
      <p:bldP spid="31" grpId="0" animBg="1"/>
      <p:bldP spid="36" grpId="0"/>
      <p:bldP spid="37" grpId="0" animBg="1"/>
      <p:bldP spid="38" grpId="0"/>
      <p:bldP spid="39" grpId="0" animBg="1"/>
      <p:bldP spid="40" grpId="0"/>
      <p:bldP spid="41" grpId="0" animBg="1"/>
      <p:bldP spid="42" grpId="0"/>
      <p:bldP spid="43" grpId="0" animBg="1"/>
      <p:bldP spid="44" grpId="0" build="p">
        <p:tmplLst>
          <p:tmpl lvl="1">
            <p:tnLst>
              <p:par>
                <p:cTn presetID="10" presetClass="entr" presetSubtype="0" fill="hold" nodeType="withEffect">
                  <p:stCondLst>
                    <p:cond delay="80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build="p">
        <p:tmplLst>
          <p:tmpl lvl="1">
            <p:tnLst>
              <p:par>
                <p:cTn presetID="42" presetClass="entr" presetSubtype="0"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Effect transition="in" filter="fade">
                      <p:cBhvr>
                        <p:cTn dur="400"/>
                        <p:tgtEl>
                          <p:spTgt spid="45"/>
                        </p:tgtEl>
                      </p:cBhvr>
                    </p:animEffect>
                    <p:anim calcmode="lin" valueType="num">
                      <p:cBhvr>
                        <p:cTn dur="400" fill="hold"/>
                        <p:tgtEl>
                          <p:spTgt spid="45"/>
                        </p:tgtEl>
                        <p:attrNameLst>
                          <p:attrName>ppt_x</p:attrName>
                        </p:attrNameLst>
                      </p:cBhvr>
                      <p:tavLst>
                        <p:tav tm="0">
                          <p:val>
                            <p:strVal val="#ppt_x"/>
                          </p:val>
                        </p:tav>
                        <p:tav tm="100000">
                          <p:val>
                            <p:strVal val="#ppt_x"/>
                          </p:val>
                        </p:tav>
                      </p:tavLst>
                    </p:anim>
                    <p:anim calcmode="lin" valueType="num">
                      <p:cBhvr>
                        <p:cTn dur="400" fill="hold"/>
                        <p:tgtEl>
                          <p:spTgt spid="4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ext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6"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7" name="Text Placeholder 2"/>
          <p:cNvSpPr>
            <a:spLocks noGrp="1"/>
          </p:cNvSpPr>
          <p:nvPr>
            <p:ph type="body" sz="quarter" idx="16" hasCustomPrompt="1"/>
          </p:nvPr>
        </p:nvSpPr>
        <p:spPr>
          <a:xfrm>
            <a:off x="452438" y="1045724"/>
            <a:ext cx="8229600" cy="3431028"/>
          </a:xfrm>
          <a:prstGeom prst="rect">
            <a:avLst/>
          </a:prstGeom>
        </p:spPr>
        <p:txBody>
          <a:bodyPr vert="horz" lIns="95057" tIns="47529" rIns="95057" bIns="47529"/>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 </a:t>
            </a:r>
            <a:r>
              <a:rPr lang="en-US" dirty="0" err="1" smtClean="0"/>
              <a:t>Duis</a:t>
            </a:r>
            <a:r>
              <a:rPr lang="en-US" dirty="0" smtClean="0"/>
              <a:t> </a:t>
            </a:r>
            <a:r>
              <a:rPr lang="en-US" dirty="0" err="1" smtClean="0"/>
              <a:t>quis</a:t>
            </a:r>
            <a:r>
              <a:rPr lang="en-US" dirty="0" smtClean="0"/>
              <a:t> </a:t>
            </a:r>
            <a:r>
              <a:rPr lang="en-US" dirty="0" err="1" smtClean="0"/>
              <a:t>viverra</a:t>
            </a:r>
            <a:r>
              <a:rPr lang="en-US" dirty="0" smtClean="0"/>
              <a:t> </a:t>
            </a:r>
            <a:r>
              <a:rPr lang="en-US" dirty="0" err="1" smtClean="0"/>
              <a:t>urna</a:t>
            </a:r>
            <a:r>
              <a:rPr lang="en-US" dirty="0" smtClean="0"/>
              <a:t>, in </a:t>
            </a:r>
            <a:r>
              <a:rPr lang="en-US" dirty="0" err="1" smtClean="0"/>
              <a:t>ultricies</a:t>
            </a:r>
            <a:r>
              <a:rPr lang="en-US" dirty="0" smtClean="0"/>
              <a:t> diam. </a:t>
            </a:r>
            <a:r>
              <a:rPr lang="en-US" dirty="0" err="1" smtClean="0"/>
              <a:t>Morbi</a:t>
            </a:r>
            <a:r>
              <a:rPr lang="en-US" dirty="0" smtClean="0"/>
              <a:t> </a:t>
            </a:r>
            <a:r>
              <a:rPr lang="en-US" dirty="0" err="1" smtClean="0"/>
              <a:t>sodales</a:t>
            </a:r>
            <a:r>
              <a:rPr lang="en-US" dirty="0" smtClean="0"/>
              <a:t> </a:t>
            </a:r>
            <a:r>
              <a:rPr lang="en-US" dirty="0" err="1" smtClean="0"/>
              <a:t>volutpat</a:t>
            </a:r>
            <a:r>
              <a:rPr lang="en-US" dirty="0" smtClean="0"/>
              <a:t> </a:t>
            </a:r>
            <a:r>
              <a:rPr lang="en-US" dirty="0" err="1" smtClean="0"/>
              <a:t>tellus</a:t>
            </a:r>
            <a:r>
              <a:rPr lang="en-US" dirty="0" smtClean="0"/>
              <a:t>, </a:t>
            </a:r>
            <a:r>
              <a:rPr lang="en-US" dirty="0" err="1" smtClean="0"/>
              <a:t>quis</a:t>
            </a:r>
            <a:r>
              <a:rPr lang="en-US" dirty="0" smtClean="0"/>
              <a:t> </a:t>
            </a:r>
            <a:r>
              <a:rPr lang="en-US" dirty="0" err="1" smtClean="0"/>
              <a:t>aliquam</a:t>
            </a:r>
            <a:r>
              <a:rPr lang="en-US" dirty="0" smtClean="0"/>
              <a:t> </a:t>
            </a:r>
            <a:r>
              <a:rPr lang="en-US" dirty="0" err="1" smtClean="0"/>
              <a:t>urna</a:t>
            </a:r>
            <a:r>
              <a:rPr lang="en-US" dirty="0" smtClean="0"/>
              <a:t> </a:t>
            </a:r>
            <a:r>
              <a:rPr lang="en-US" dirty="0" err="1" smtClean="0"/>
              <a:t>cursus</a:t>
            </a:r>
            <a:r>
              <a:rPr lang="en-US" dirty="0" smtClean="0"/>
              <a:t> et. </a:t>
            </a:r>
            <a:r>
              <a:rPr lang="en-US" dirty="0" err="1" smtClean="0"/>
              <a:t>Proin</a:t>
            </a:r>
            <a:r>
              <a:rPr lang="en-US" dirty="0" smtClean="0"/>
              <a:t> </a:t>
            </a:r>
            <a:r>
              <a:rPr lang="en-US" dirty="0" err="1" smtClean="0"/>
              <a:t>commodo</a:t>
            </a:r>
            <a:r>
              <a:rPr lang="en-US" dirty="0" smtClean="0"/>
              <a:t> </a:t>
            </a:r>
            <a:r>
              <a:rPr lang="en-US" dirty="0" err="1" smtClean="0"/>
              <a:t>arcu</a:t>
            </a:r>
            <a:r>
              <a:rPr lang="en-US" dirty="0" smtClean="0"/>
              <a:t> </a:t>
            </a:r>
            <a:r>
              <a:rPr lang="en-US" dirty="0" err="1" smtClean="0"/>
              <a:t>nec</a:t>
            </a:r>
            <a:r>
              <a:rPr lang="en-US" dirty="0" smtClean="0"/>
              <a:t> nisi </a:t>
            </a:r>
            <a:r>
              <a:rPr lang="en-US" dirty="0" err="1" smtClean="0"/>
              <a:t>rhoncus</a:t>
            </a:r>
            <a:r>
              <a:rPr lang="en-US" dirty="0" smtClean="0"/>
              <a:t> </a:t>
            </a:r>
            <a:r>
              <a:rPr lang="en-US" dirty="0" err="1" smtClean="0"/>
              <a:t>dapibus</a:t>
            </a:r>
            <a:r>
              <a:rPr lang="en-US" dirty="0" smtClean="0"/>
              <a:t>. </a:t>
            </a:r>
            <a:r>
              <a:rPr lang="en-US" dirty="0" err="1" smtClean="0"/>
              <a:t>Praesent</a:t>
            </a:r>
            <a:r>
              <a:rPr lang="en-US" dirty="0" smtClean="0"/>
              <a:t> </a:t>
            </a:r>
            <a:r>
              <a:rPr lang="en-US" dirty="0" err="1" smtClean="0"/>
              <a:t>nec</a:t>
            </a:r>
            <a:r>
              <a:rPr lang="en-US" dirty="0" smtClean="0"/>
              <a:t> </a:t>
            </a:r>
            <a:r>
              <a:rPr lang="en-US" dirty="0" err="1" smtClean="0"/>
              <a:t>elit</a:t>
            </a:r>
            <a:r>
              <a:rPr lang="en-US" dirty="0" smtClean="0"/>
              <a:t> non </a:t>
            </a:r>
            <a:r>
              <a:rPr lang="en-US" dirty="0" err="1" smtClean="0"/>
              <a:t>metus</a:t>
            </a:r>
            <a:r>
              <a:rPr lang="en-US" dirty="0" smtClean="0"/>
              <a:t> </a:t>
            </a:r>
            <a:r>
              <a:rPr lang="en-US" dirty="0" err="1" smtClean="0"/>
              <a:t>mollis</a:t>
            </a:r>
            <a:r>
              <a:rPr lang="en-US" dirty="0" smtClean="0"/>
              <a:t> </a:t>
            </a:r>
            <a:r>
              <a:rPr lang="en-US" dirty="0" err="1" smtClean="0"/>
              <a:t>placerat</a:t>
            </a:r>
            <a:r>
              <a:rPr lang="en-US" dirty="0" smtClean="0"/>
              <a:t>. </a:t>
            </a:r>
            <a:r>
              <a:rPr lang="en-US" dirty="0" err="1" smtClean="0"/>
              <a:t>Vivamus</a:t>
            </a:r>
            <a:r>
              <a:rPr lang="en-US" dirty="0" smtClean="0"/>
              <a:t> </a:t>
            </a:r>
            <a:r>
              <a:rPr lang="en-US" dirty="0" err="1" smtClean="0"/>
              <a:t>porta</a:t>
            </a:r>
            <a:r>
              <a:rPr lang="en-US" dirty="0" smtClean="0"/>
              <a:t> </a:t>
            </a:r>
            <a:r>
              <a:rPr lang="en-US" dirty="0" err="1" smtClean="0"/>
              <a:t>pulvinar</a:t>
            </a:r>
            <a:r>
              <a:rPr lang="en-US" dirty="0" smtClean="0"/>
              <a:t> </a:t>
            </a:r>
            <a:r>
              <a:rPr lang="en-US" dirty="0" err="1" smtClean="0"/>
              <a:t>iaculis</a:t>
            </a:r>
            <a:r>
              <a:rPr lang="en-US" dirty="0" smtClean="0"/>
              <a:t>. </a:t>
            </a:r>
            <a:r>
              <a:rPr lang="en-US" dirty="0" err="1" smtClean="0"/>
              <a:t>Donec</a:t>
            </a:r>
            <a:r>
              <a:rPr lang="en-US" dirty="0" smtClean="0"/>
              <a:t> </a:t>
            </a:r>
            <a:r>
              <a:rPr lang="en-US" dirty="0" err="1" smtClean="0"/>
              <a:t>augue</a:t>
            </a:r>
            <a:r>
              <a:rPr lang="en-US" dirty="0" smtClean="0"/>
              <a:t> </a:t>
            </a:r>
            <a:r>
              <a:rPr lang="en-US" dirty="0" err="1" smtClean="0"/>
              <a:t>arcu</a:t>
            </a:r>
            <a:r>
              <a:rPr lang="en-US" dirty="0" smtClean="0"/>
              <a:t>, </a:t>
            </a:r>
            <a:r>
              <a:rPr lang="en-US" dirty="0" err="1" smtClean="0"/>
              <a:t>volutpat</a:t>
            </a:r>
            <a:r>
              <a:rPr lang="en-US" dirty="0" smtClean="0"/>
              <a:t> </a:t>
            </a:r>
            <a:r>
              <a:rPr lang="en-US" dirty="0" err="1" smtClean="0"/>
              <a:t>nec</a:t>
            </a:r>
            <a:r>
              <a:rPr lang="en-US" dirty="0" smtClean="0"/>
              <a:t> </a:t>
            </a:r>
            <a:r>
              <a:rPr lang="en-US" dirty="0" err="1" smtClean="0"/>
              <a:t>risus</a:t>
            </a:r>
            <a:r>
              <a:rPr lang="en-US" dirty="0" smtClean="0"/>
              <a:t> </a:t>
            </a:r>
            <a:r>
              <a:rPr lang="en-US" dirty="0" err="1" smtClean="0"/>
              <a:t>eget</a:t>
            </a:r>
            <a:r>
              <a:rPr lang="en-US" dirty="0" smtClean="0"/>
              <a:t>, </a:t>
            </a:r>
            <a:r>
              <a:rPr lang="en-US" dirty="0" err="1" smtClean="0"/>
              <a:t>finibus</a:t>
            </a:r>
            <a:r>
              <a:rPr lang="en-US" dirty="0" smtClean="0"/>
              <a:t> </a:t>
            </a:r>
            <a:r>
              <a:rPr lang="en-US" dirty="0" err="1" smtClean="0"/>
              <a:t>lacinia</a:t>
            </a:r>
            <a:r>
              <a:rPr lang="en-US" dirty="0" smtClean="0"/>
              <a:t> ligula. </a:t>
            </a:r>
            <a:r>
              <a:rPr lang="en-US" dirty="0" err="1" smtClean="0"/>
              <a:t>Curabitur</a:t>
            </a:r>
            <a:r>
              <a:rPr lang="en-US" dirty="0" smtClean="0"/>
              <a:t> </a:t>
            </a:r>
            <a:r>
              <a:rPr lang="en-US" dirty="0" err="1" smtClean="0"/>
              <a:t>bibendum</a:t>
            </a:r>
            <a:r>
              <a:rPr lang="en-US" dirty="0" smtClean="0"/>
              <a:t> </a:t>
            </a:r>
            <a:r>
              <a:rPr lang="en-US" dirty="0" err="1" smtClean="0"/>
              <a:t>arcu</a:t>
            </a:r>
            <a:r>
              <a:rPr lang="en-US" dirty="0" smtClean="0"/>
              <a:t> sit </a:t>
            </a:r>
            <a:r>
              <a:rPr lang="en-US" dirty="0" err="1" smtClean="0"/>
              <a:t>amet</a:t>
            </a:r>
            <a:r>
              <a:rPr lang="en-US" dirty="0" smtClean="0"/>
              <a:t> </a:t>
            </a:r>
            <a:r>
              <a:rPr lang="en-US" dirty="0" err="1" smtClean="0"/>
              <a:t>faucibus</a:t>
            </a:r>
            <a:r>
              <a:rPr lang="en-US" dirty="0" smtClean="0"/>
              <a:t> </a:t>
            </a:r>
            <a:r>
              <a:rPr lang="en-US" dirty="0" err="1" smtClean="0"/>
              <a:t>posuere</a:t>
            </a:r>
            <a:r>
              <a:rPr lang="en-US" dirty="0" smtClean="0"/>
              <a:t>. </a:t>
            </a:r>
            <a:r>
              <a:rPr lang="en-US" dirty="0" err="1" smtClean="0"/>
              <a:t>Donec</a:t>
            </a:r>
            <a:r>
              <a:rPr lang="en-US" dirty="0" smtClean="0"/>
              <a:t> a </a:t>
            </a:r>
            <a:r>
              <a:rPr lang="en-US" dirty="0" err="1" smtClean="0"/>
              <a:t>est</a:t>
            </a:r>
            <a:r>
              <a:rPr lang="en-US" dirty="0" smtClean="0"/>
              <a:t> at </a:t>
            </a:r>
            <a:r>
              <a:rPr lang="en-US" dirty="0" err="1" smtClean="0"/>
              <a:t>arcu</a:t>
            </a:r>
            <a:r>
              <a:rPr lang="en-US" dirty="0" smtClean="0"/>
              <a:t> </a:t>
            </a:r>
            <a:r>
              <a:rPr lang="en-US" dirty="0" err="1" smtClean="0"/>
              <a:t>congue</a:t>
            </a:r>
            <a:r>
              <a:rPr lang="en-US" dirty="0" smtClean="0"/>
              <a:t> </a:t>
            </a:r>
            <a:r>
              <a:rPr lang="en-US" dirty="0" err="1" smtClean="0"/>
              <a:t>congue</a:t>
            </a:r>
            <a:r>
              <a:rPr lang="en-US" dirty="0" smtClean="0"/>
              <a:t> </a:t>
            </a:r>
            <a:r>
              <a:rPr lang="en-US" dirty="0" err="1" smtClean="0"/>
              <a:t>vel</a:t>
            </a:r>
            <a:r>
              <a:rPr lang="en-US" dirty="0" smtClean="0"/>
              <a:t> </a:t>
            </a:r>
            <a:r>
              <a:rPr lang="en-US" dirty="0" err="1" smtClean="0"/>
              <a:t>eget</a:t>
            </a:r>
            <a:r>
              <a:rPr lang="en-US" dirty="0" smtClean="0"/>
              <a:t> ex. </a:t>
            </a:r>
            <a:r>
              <a:rPr lang="en-US" dirty="0" err="1" smtClean="0"/>
              <a:t>Duis</a:t>
            </a:r>
            <a:r>
              <a:rPr lang="en-US" dirty="0" smtClean="0"/>
              <a:t> </a:t>
            </a:r>
            <a:r>
              <a:rPr lang="en-US" dirty="0" err="1" smtClean="0"/>
              <a:t>auctor</a:t>
            </a:r>
            <a:r>
              <a:rPr lang="en-US" dirty="0" smtClean="0"/>
              <a:t> </a:t>
            </a:r>
            <a:r>
              <a:rPr lang="en-US" dirty="0" err="1" smtClean="0"/>
              <a:t>lectus</a:t>
            </a:r>
            <a:r>
              <a:rPr lang="en-US" dirty="0" smtClean="0"/>
              <a:t> </a:t>
            </a:r>
            <a:r>
              <a:rPr lang="en-US" dirty="0" err="1" smtClean="0"/>
              <a:t>maximus</a:t>
            </a:r>
            <a:r>
              <a:rPr lang="en-US" dirty="0" smtClean="0"/>
              <a:t> </a:t>
            </a:r>
            <a:r>
              <a:rPr lang="en-US" dirty="0" err="1" smtClean="0"/>
              <a:t>sapien</a:t>
            </a:r>
            <a:r>
              <a:rPr lang="en-US" dirty="0" smtClean="0"/>
              <a:t> </a:t>
            </a:r>
            <a:r>
              <a:rPr lang="en-US" dirty="0" err="1" smtClean="0"/>
              <a:t>suscipit</a:t>
            </a:r>
            <a:r>
              <a:rPr lang="en-US" dirty="0" smtClean="0"/>
              <a:t> </a:t>
            </a:r>
            <a:r>
              <a:rPr lang="en-US" dirty="0" err="1" smtClean="0"/>
              <a:t>interdum</a:t>
            </a:r>
            <a:r>
              <a:rPr lang="en-US" dirty="0" smtClean="0"/>
              <a:t>.</a:t>
            </a:r>
            <a:endParaRPr lang="en-US" dirty="0" smtClean="0"/>
          </a:p>
          <a:p>
            <a:pPr lvl="0"/>
            <a:endParaRPr lang="en-US" dirty="0" smtClean="0"/>
          </a:p>
          <a:p>
            <a:pPr lvl="0"/>
            <a:r>
              <a:rPr lang="en-US" dirty="0" err="1" smtClean="0"/>
              <a:t>Curabitur</a:t>
            </a:r>
            <a:r>
              <a:rPr lang="en-US" dirty="0" smtClean="0"/>
              <a:t> </a:t>
            </a:r>
            <a:r>
              <a:rPr lang="en-US" dirty="0" err="1" smtClean="0"/>
              <a:t>rhoncus</a:t>
            </a:r>
            <a:r>
              <a:rPr lang="en-US" dirty="0" smtClean="0"/>
              <a:t>, </a:t>
            </a:r>
            <a:r>
              <a:rPr lang="en-US" dirty="0" err="1" smtClean="0"/>
              <a:t>diam</a:t>
            </a:r>
            <a:r>
              <a:rPr lang="en-US" dirty="0" smtClean="0"/>
              <a:t> </a:t>
            </a:r>
            <a:r>
              <a:rPr lang="en-US" dirty="0" err="1" smtClean="0"/>
              <a:t>vel</a:t>
            </a:r>
            <a:r>
              <a:rPr lang="en-US" dirty="0" smtClean="0"/>
              <a:t> </a:t>
            </a:r>
            <a:r>
              <a:rPr lang="en-US" dirty="0" err="1" smtClean="0"/>
              <a:t>congue</a:t>
            </a:r>
            <a:r>
              <a:rPr lang="en-US" dirty="0" smtClean="0"/>
              <a:t> </a:t>
            </a:r>
            <a:r>
              <a:rPr lang="en-US" dirty="0" err="1" smtClean="0"/>
              <a:t>pulvinar</a:t>
            </a:r>
            <a:r>
              <a:rPr lang="en-US" dirty="0" smtClean="0"/>
              <a:t>, </a:t>
            </a:r>
            <a:r>
              <a:rPr lang="en-US" dirty="0" err="1" smtClean="0"/>
              <a:t>erat</a:t>
            </a:r>
            <a:r>
              <a:rPr lang="en-US" dirty="0" smtClean="0"/>
              <a:t> </a:t>
            </a:r>
            <a:r>
              <a:rPr lang="en-US" dirty="0" err="1" smtClean="0"/>
              <a:t>massa</a:t>
            </a:r>
            <a:r>
              <a:rPr lang="en-US" dirty="0" smtClean="0"/>
              <a:t> </a:t>
            </a:r>
            <a:r>
              <a:rPr lang="en-US" dirty="0" err="1" smtClean="0"/>
              <a:t>lacinia</a:t>
            </a:r>
            <a:r>
              <a:rPr lang="en-US" dirty="0" smtClean="0"/>
              <a:t> </a:t>
            </a:r>
            <a:r>
              <a:rPr lang="en-US" dirty="0" err="1" smtClean="0"/>
              <a:t>purus</a:t>
            </a:r>
            <a:r>
              <a:rPr lang="en-US" dirty="0" smtClean="0"/>
              <a:t>, in </a:t>
            </a:r>
            <a:r>
              <a:rPr lang="en-US" dirty="0" err="1" smtClean="0"/>
              <a:t>laoreet</a:t>
            </a:r>
            <a:r>
              <a:rPr lang="en-US" dirty="0" smtClean="0"/>
              <a:t> </a:t>
            </a:r>
            <a:r>
              <a:rPr lang="en-US" dirty="0" err="1" smtClean="0"/>
              <a:t>purus</a:t>
            </a:r>
            <a:r>
              <a:rPr lang="en-US" dirty="0" smtClean="0"/>
              <a:t> </a:t>
            </a:r>
            <a:r>
              <a:rPr lang="en-US" dirty="0" err="1" smtClean="0"/>
              <a:t>massa</a:t>
            </a:r>
            <a:r>
              <a:rPr lang="en-US" dirty="0" smtClean="0"/>
              <a:t> in </a:t>
            </a:r>
            <a:r>
              <a:rPr lang="en-US" dirty="0" err="1" smtClean="0"/>
              <a:t>nunc</a:t>
            </a:r>
            <a:r>
              <a:rPr lang="en-US" dirty="0" smtClean="0"/>
              <a:t>. </a:t>
            </a:r>
            <a:r>
              <a:rPr lang="en-US" dirty="0" err="1" smtClean="0"/>
              <a:t>Phasellus</a:t>
            </a:r>
            <a:r>
              <a:rPr lang="en-US" dirty="0" smtClean="0"/>
              <a:t> </a:t>
            </a:r>
            <a:r>
              <a:rPr lang="en-US" dirty="0" err="1" smtClean="0"/>
              <a:t>finibus</a:t>
            </a:r>
            <a:r>
              <a:rPr lang="en-US" dirty="0" smtClean="0"/>
              <a:t> </a:t>
            </a:r>
            <a:r>
              <a:rPr lang="en-US" dirty="0" err="1" smtClean="0"/>
              <a:t>malesuada</a:t>
            </a:r>
            <a:r>
              <a:rPr lang="en-US" dirty="0" smtClean="0"/>
              <a:t> </a:t>
            </a:r>
            <a:r>
              <a:rPr lang="en-US" dirty="0" err="1" smtClean="0"/>
              <a:t>lobortis</a:t>
            </a:r>
            <a:r>
              <a:rPr lang="en-US" dirty="0" smtClean="0"/>
              <a:t>. </a:t>
            </a:r>
            <a:r>
              <a:rPr lang="en-US" dirty="0" err="1" smtClean="0"/>
              <a:t>Sed</a:t>
            </a:r>
            <a:r>
              <a:rPr lang="en-US" dirty="0" smtClean="0"/>
              <a:t> </a:t>
            </a:r>
            <a:r>
              <a:rPr lang="en-US" dirty="0" err="1" smtClean="0"/>
              <a:t>quis</a:t>
            </a:r>
            <a:r>
              <a:rPr lang="en-US" dirty="0" smtClean="0"/>
              <a:t> </a:t>
            </a:r>
            <a:r>
              <a:rPr lang="en-US" dirty="0" err="1" smtClean="0"/>
              <a:t>tellus</a:t>
            </a:r>
            <a:r>
              <a:rPr lang="en-US" dirty="0" smtClean="0"/>
              <a:t> id </a:t>
            </a:r>
            <a:r>
              <a:rPr lang="en-US" dirty="0" err="1" smtClean="0"/>
              <a:t>nulla</a:t>
            </a:r>
            <a:r>
              <a:rPr lang="en-US" dirty="0" smtClean="0"/>
              <a:t> </a:t>
            </a:r>
            <a:r>
              <a:rPr lang="en-US" dirty="0" err="1" smtClean="0"/>
              <a:t>mollis</a:t>
            </a:r>
            <a:r>
              <a:rPr lang="en-US" dirty="0" smtClean="0"/>
              <a:t> </a:t>
            </a:r>
            <a:r>
              <a:rPr lang="en-US" dirty="0" err="1" smtClean="0"/>
              <a:t>iaculis</a:t>
            </a:r>
            <a:r>
              <a:rPr lang="en-US" dirty="0" smtClean="0"/>
              <a:t>. Nam </a:t>
            </a:r>
            <a:r>
              <a:rPr lang="en-US" dirty="0" err="1" smtClean="0"/>
              <a:t>nec</a:t>
            </a:r>
            <a:r>
              <a:rPr lang="en-US" dirty="0" smtClean="0"/>
              <a:t> </a:t>
            </a:r>
            <a:r>
              <a:rPr lang="en-US" dirty="0" err="1" smtClean="0"/>
              <a:t>auctor</a:t>
            </a:r>
            <a:r>
              <a:rPr lang="en-US" dirty="0" smtClean="0"/>
              <a:t> </a:t>
            </a:r>
            <a:r>
              <a:rPr lang="en-US" dirty="0" err="1" smtClean="0"/>
              <a:t>arcu</a:t>
            </a:r>
            <a:r>
              <a:rPr lang="en-US" dirty="0" smtClean="0"/>
              <a:t>. </a:t>
            </a:r>
            <a:r>
              <a:rPr lang="en-US" dirty="0" err="1" smtClean="0"/>
              <a:t>Aenean</a:t>
            </a:r>
            <a:r>
              <a:rPr lang="en-US" dirty="0" smtClean="0"/>
              <a:t> </a:t>
            </a:r>
            <a:r>
              <a:rPr lang="en-US" dirty="0" err="1" smtClean="0"/>
              <a:t>molestie</a:t>
            </a:r>
            <a:r>
              <a:rPr lang="en-US" dirty="0" smtClean="0"/>
              <a:t> lacus </a:t>
            </a:r>
            <a:r>
              <a:rPr lang="en-US" dirty="0" err="1" smtClean="0"/>
              <a:t>ut</a:t>
            </a:r>
            <a:r>
              <a:rPr lang="en-US" dirty="0" smtClean="0"/>
              <a:t> </a:t>
            </a:r>
            <a:r>
              <a:rPr lang="en-US" dirty="0" err="1" smtClean="0"/>
              <a:t>urna</a:t>
            </a:r>
            <a:r>
              <a:rPr lang="en-US" dirty="0" smtClean="0"/>
              <a:t> </a:t>
            </a:r>
            <a:r>
              <a:rPr lang="en-US" dirty="0" err="1" smtClean="0"/>
              <a:t>accumsan</a:t>
            </a:r>
            <a:r>
              <a:rPr lang="en-US" dirty="0" smtClean="0"/>
              <a:t>, a </a:t>
            </a:r>
            <a:r>
              <a:rPr lang="en-US" dirty="0" err="1" smtClean="0"/>
              <a:t>rhoncus</a:t>
            </a:r>
            <a:r>
              <a:rPr lang="en-US" dirty="0" smtClean="0"/>
              <a:t> </a:t>
            </a:r>
            <a:r>
              <a:rPr lang="en-US" dirty="0" err="1" smtClean="0"/>
              <a:t>orci</a:t>
            </a:r>
            <a:r>
              <a:rPr lang="en-US" dirty="0" smtClean="0"/>
              <a:t> </a:t>
            </a:r>
            <a:r>
              <a:rPr lang="en-US" dirty="0" err="1" smtClean="0"/>
              <a:t>rhoncus</a:t>
            </a:r>
            <a:r>
              <a:rPr lang="en-US" dirty="0" smtClean="0"/>
              <a:t>. </a:t>
            </a:r>
            <a:r>
              <a:rPr lang="en-US" dirty="0" err="1" smtClean="0"/>
              <a:t>Fusce</a:t>
            </a:r>
            <a:r>
              <a:rPr lang="en-US" dirty="0" smtClean="0"/>
              <a:t> </a:t>
            </a:r>
            <a:r>
              <a:rPr lang="en-US" dirty="0" err="1" smtClean="0"/>
              <a:t>orci</a:t>
            </a:r>
            <a:r>
              <a:rPr lang="en-US" dirty="0" smtClean="0"/>
              <a:t> </a:t>
            </a:r>
            <a:r>
              <a:rPr lang="en-US" dirty="0" err="1" smtClean="0"/>
              <a:t>velit</a:t>
            </a:r>
            <a:r>
              <a:rPr lang="en-US" dirty="0" smtClean="0"/>
              <a:t>, </a:t>
            </a:r>
            <a:r>
              <a:rPr lang="en-US" dirty="0" err="1" smtClean="0"/>
              <a:t>euismod</a:t>
            </a:r>
            <a:r>
              <a:rPr lang="en-US" dirty="0" smtClean="0"/>
              <a:t> </a:t>
            </a:r>
            <a:r>
              <a:rPr lang="en-US" dirty="0" err="1" smtClean="0"/>
              <a:t>quis</a:t>
            </a:r>
            <a:r>
              <a:rPr lang="en-US" dirty="0" smtClean="0"/>
              <a:t> </a:t>
            </a:r>
            <a:r>
              <a:rPr lang="en-US" dirty="0" err="1" smtClean="0"/>
              <a:t>pulvinar</a:t>
            </a:r>
            <a:r>
              <a:rPr lang="en-US" dirty="0" smtClean="0"/>
              <a:t> ac, </a:t>
            </a:r>
            <a:r>
              <a:rPr lang="en-US" dirty="0" err="1" smtClean="0"/>
              <a:t>ultrices</a:t>
            </a:r>
            <a:r>
              <a:rPr lang="en-US" dirty="0" smtClean="0"/>
              <a:t> </a:t>
            </a:r>
            <a:r>
              <a:rPr lang="en-US" dirty="0" err="1" smtClean="0"/>
              <a:t>vel</a:t>
            </a:r>
            <a:r>
              <a:rPr lang="en-US" dirty="0" smtClean="0"/>
              <a:t> dui. </a:t>
            </a:r>
            <a:r>
              <a:rPr lang="en-US" dirty="0" err="1" smtClean="0"/>
              <a:t>Praesent</a:t>
            </a:r>
            <a:r>
              <a:rPr lang="en-US" dirty="0" smtClean="0"/>
              <a:t> </a:t>
            </a:r>
            <a:r>
              <a:rPr lang="en-US" dirty="0" err="1" smtClean="0"/>
              <a:t>commodo</a:t>
            </a:r>
            <a:r>
              <a:rPr lang="en-US" dirty="0" smtClean="0"/>
              <a:t>, </a:t>
            </a:r>
            <a:r>
              <a:rPr lang="en-US" dirty="0" err="1" smtClean="0"/>
              <a:t>odio</a:t>
            </a:r>
            <a:r>
              <a:rPr lang="en-US" dirty="0" smtClean="0"/>
              <a:t> </a:t>
            </a:r>
            <a:r>
              <a:rPr lang="en-US" dirty="0" err="1" smtClean="0"/>
              <a:t>eu</a:t>
            </a:r>
            <a:r>
              <a:rPr lang="en-US" dirty="0" smtClean="0"/>
              <a:t> </a:t>
            </a:r>
            <a:r>
              <a:rPr lang="en-US" dirty="0" err="1" smtClean="0"/>
              <a:t>ullamcorper</a:t>
            </a:r>
            <a:r>
              <a:rPr lang="en-US" dirty="0" smtClean="0"/>
              <a:t> </a:t>
            </a:r>
            <a:r>
              <a:rPr lang="en-US" dirty="0" err="1" smtClean="0"/>
              <a:t>eleifend</a:t>
            </a:r>
            <a:r>
              <a:rPr lang="en-US" dirty="0" smtClean="0"/>
              <a:t>, magna </a:t>
            </a:r>
            <a:r>
              <a:rPr lang="en-US" dirty="0" err="1" smtClean="0"/>
              <a:t>metus</a:t>
            </a:r>
            <a:r>
              <a:rPr lang="en-US" dirty="0" smtClean="0"/>
              <a:t> </a:t>
            </a:r>
            <a:r>
              <a:rPr lang="en-US" dirty="0" err="1" smtClean="0"/>
              <a:t>euismod</a:t>
            </a:r>
            <a:r>
              <a:rPr lang="en-US" dirty="0" smtClean="0"/>
              <a:t> </a:t>
            </a:r>
            <a:r>
              <a:rPr lang="en-US" dirty="0" err="1" smtClean="0"/>
              <a:t>elit</a:t>
            </a:r>
            <a:r>
              <a:rPr lang="en-US" dirty="0" smtClean="0"/>
              <a:t>, in </a:t>
            </a:r>
            <a:r>
              <a:rPr lang="en-US" dirty="0" err="1" smtClean="0"/>
              <a:t>porttitor</a:t>
            </a:r>
            <a:r>
              <a:rPr lang="en-US" dirty="0" smtClean="0"/>
              <a:t> </a:t>
            </a:r>
            <a:r>
              <a:rPr lang="en-US" dirty="0" err="1" smtClean="0"/>
              <a:t>urna</a:t>
            </a:r>
            <a:r>
              <a:rPr lang="en-US" dirty="0" smtClean="0"/>
              <a:t> </a:t>
            </a:r>
            <a:r>
              <a:rPr lang="en-US" dirty="0" err="1" smtClean="0"/>
              <a:t>nisl</a:t>
            </a:r>
            <a:r>
              <a:rPr lang="en-US" dirty="0" smtClean="0"/>
              <a:t> </a:t>
            </a:r>
            <a:r>
              <a:rPr lang="en-US" dirty="0" err="1" smtClean="0"/>
              <a:t>ut</a:t>
            </a:r>
            <a:r>
              <a:rPr lang="en-US" dirty="0" smtClean="0"/>
              <a:t> </a:t>
            </a:r>
            <a:r>
              <a:rPr lang="en-US" dirty="0" err="1" smtClean="0"/>
              <a:t>nulla</a:t>
            </a:r>
            <a:r>
              <a:rPr lang="en-US" dirty="0" smtClean="0"/>
              <a:t>. </a:t>
            </a:r>
            <a:r>
              <a:rPr lang="en-US" dirty="0" err="1" smtClean="0"/>
              <a:t>Donec</a:t>
            </a:r>
            <a:r>
              <a:rPr lang="en-US" dirty="0" smtClean="0"/>
              <a:t> </a:t>
            </a:r>
            <a:r>
              <a:rPr lang="en-US" dirty="0" err="1" smtClean="0"/>
              <a:t>accumsan</a:t>
            </a:r>
            <a:r>
              <a:rPr lang="en-US" dirty="0" smtClean="0"/>
              <a:t> </a:t>
            </a:r>
            <a:r>
              <a:rPr lang="en-US" dirty="0" err="1" smtClean="0"/>
              <a:t>egestas</a:t>
            </a:r>
            <a:r>
              <a:rPr lang="en-US" dirty="0" smtClean="0"/>
              <a:t> </a:t>
            </a:r>
            <a:r>
              <a:rPr lang="en-US" dirty="0" err="1" smtClean="0"/>
              <a:t>nulla</a:t>
            </a:r>
            <a:r>
              <a:rPr lang="en-US" dirty="0" smtClean="0"/>
              <a:t>, </a:t>
            </a:r>
            <a:r>
              <a:rPr lang="en-US" dirty="0" err="1" smtClean="0"/>
              <a:t>ut</a:t>
            </a:r>
            <a:r>
              <a:rPr lang="en-US" dirty="0" smtClean="0"/>
              <a:t> </a:t>
            </a:r>
            <a:r>
              <a:rPr lang="en-US" dirty="0" err="1" smtClean="0"/>
              <a:t>sollicitudin</a:t>
            </a:r>
            <a:r>
              <a:rPr lang="en-US" dirty="0" smtClean="0"/>
              <a:t> </a:t>
            </a:r>
            <a:r>
              <a:rPr lang="en-US" dirty="0" err="1" smtClean="0"/>
              <a:t>nulla</a:t>
            </a:r>
            <a:r>
              <a:rPr lang="en-US" dirty="0" smtClean="0"/>
              <a:t> </a:t>
            </a:r>
            <a:r>
              <a:rPr lang="en-US" dirty="0" err="1" smtClean="0"/>
              <a:t>lacinia</a:t>
            </a:r>
            <a:r>
              <a:rPr lang="en-US" dirty="0" smtClean="0"/>
              <a:t> ac. </a:t>
            </a:r>
            <a:r>
              <a:rPr lang="en-US" dirty="0" err="1" smtClean="0"/>
              <a:t>Pellentesque</a:t>
            </a:r>
            <a:r>
              <a:rPr lang="en-US" dirty="0" smtClean="0"/>
              <a:t> </a:t>
            </a:r>
            <a:r>
              <a:rPr lang="en-US" dirty="0" err="1" smtClean="0"/>
              <a:t>felis</a:t>
            </a:r>
            <a:r>
              <a:rPr lang="en-US" dirty="0" smtClean="0"/>
              <a:t> </a:t>
            </a:r>
            <a:r>
              <a:rPr lang="en-US" dirty="0" err="1" smtClean="0"/>
              <a:t>est</a:t>
            </a:r>
            <a:r>
              <a:rPr lang="en-US" dirty="0" smtClean="0"/>
              <a:t>, </a:t>
            </a:r>
            <a:r>
              <a:rPr lang="en-US" dirty="0" err="1" smtClean="0"/>
              <a:t>tincidunt</a:t>
            </a:r>
            <a:r>
              <a:rPr lang="en-US" dirty="0" smtClean="0"/>
              <a:t> et </a:t>
            </a:r>
            <a:r>
              <a:rPr lang="en-US" dirty="0" err="1" smtClean="0"/>
              <a:t>suscipit</a:t>
            </a:r>
            <a:r>
              <a:rPr lang="en-US" dirty="0" smtClean="0"/>
              <a:t> id, </a:t>
            </a:r>
            <a:r>
              <a:rPr lang="en-US" dirty="0" err="1" smtClean="0"/>
              <a:t>rutrum</a:t>
            </a:r>
            <a:r>
              <a:rPr lang="en-US" dirty="0" smtClean="0"/>
              <a:t> at </a:t>
            </a:r>
            <a:r>
              <a:rPr lang="en-US" dirty="0" err="1" smtClean="0"/>
              <a:t>odio</a:t>
            </a:r>
            <a:r>
              <a:rPr lang="en-US" dirty="0" smtClean="0"/>
              <a:t>. </a:t>
            </a:r>
            <a:r>
              <a:rPr lang="en-US" dirty="0" err="1" smtClean="0"/>
              <a:t>Sed</a:t>
            </a:r>
            <a:r>
              <a:rPr lang="en-US" dirty="0" smtClean="0"/>
              <a:t> </a:t>
            </a:r>
            <a:r>
              <a:rPr lang="en-US" dirty="0" err="1" smtClean="0"/>
              <a:t>fringilla</a:t>
            </a:r>
            <a:r>
              <a:rPr lang="en-US" dirty="0" smtClean="0"/>
              <a:t> </a:t>
            </a:r>
            <a:r>
              <a:rPr lang="en-US" dirty="0" err="1" smtClean="0"/>
              <a:t>porttitor</a:t>
            </a:r>
            <a:r>
              <a:rPr lang="en-US" dirty="0" smtClean="0"/>
              <a:t> </a:t>
            </a:r>
            <a:r>
              <a:rPr lang="en-US" dirty="0" err="1" smtClean="0"/>
              <a:t>ipsum</a:t>
            </a:r>
            <a:r>
              <a:rPr lang="en-US" dirty="0" smtClean="0"/>
              <a:t>. </a:t>
            </a:r>
            <a:r>
              <a:rPr lang="en-US" dirty="0" err="1" smtClean="0"/>
              <a:t>Morbi</a:t>
            </a:r>
            <a:r>
              <a:rPr lang="en-US" dirty="0" smtClean="0"/>
              <a:t> </a:t>
            </a:r>
            <a:r>
              <a:rPr lang="en-US" dirty="0" err="1" smtClean="0"/>
              <a:t>cursus</a:t>
            </a:r>
            <a:r>
              <a:rPr lang="en-US" dirty="0" smtClean="0"/>
              <a:t> </a:t>
            </a:r>
            <a:r>
              <a:rPr lang="en-US" dirty="0" err="1" smtClean="0"/>
              <a:t>massa</a:t>
            </a:r>
            <a:r>
              <a:rPr lang="en-US" dirty="0" smtClean="0"/>
              <a:t> </a:t>
            </a:r>
            <a:r>
              <a:rPr lang="en-US" dirty="0" err="1" smtClean="0"/>
              <a:t>eget</a:t>
            </a:r>
            <a:r>
              <a:rPr lang="en-US" dirty="0" smtClean="0"/>
              <a:t> </a:t>
            </a:r>
            <a:r>
              <a:rPr lang="en-US" dirty="0" err="1" smtClean="0"/>
              <a:t>arcu</a:t>
            </a:r>
            <a:r>
              <a:rPr lang="en-US" dirty="0" smtClean="0"/>
              <a:t> </a:t>
            </a:r>
            <a:r>
              <a:rPr lang="en-US" dirty="0" err="1" smtClean="0"/>
              <a:t>hendrerit</a:t>
            </a:r>
            <a:r>
              <a:rPr lang="en-US" dirty="0" smtClean="0"/>
              <a:t> </a:t>
            </a:r>
            <a:r>
              <a:rPr lang="en-US" dirty="0" err="1" smtClean="0"/>
              <a:t>eleifend</a:t>
            </a:r>
            <a:r>
              <a:rPr lang="en-US" dirty="0" smtClean="0"/>
              <a:t>. </a:t>
            </a:r>
            <a:r>
              <a:rPr lang="en-US" dirty="0" err="1" smtClean="0"/>
              <a:t>Morbi</a:t>
            </a:r>
            <a:r>
              <a:rPr lang="en-US" dirty="0" smtClean="0"/>
              <a:t> sit </a:t>
            </a:r>
            <a:r>
              <a:rPr lang="en-US" dirty="0" err="1" smtClean="0"/>
              <a:t>amet</a:t>
            </a:r>
            <a:r>
              <a:rPr lang="en-US" dirty="0" smtClean="0"/>
              <a:t> </a:t>
            </a:r>
            <a:r>
              <a:rPr lang="en-US" dirty="0" err="1" smtClean="0"/>
              <a:t>accumsan</a:t>
            </a:r>
            <a:r>
              <a:rPr lang="en-US" dirty="0" smtClean="0"/>
              <a:t> dui, </a:t>
            </a:r>
            <a:r>
              <a:rPr lang="en-US" dirty="0" err="1" smtClean="0"/>
              <a:t>vel</a:t>
            </a:r>
            <a:r>
              <a:rPr lang="en-US" dirty="0" smtClean="0"/>
              <a:t> tempus </a:t>
            </a:r>
            <a:r>
              <a:rPr lang="en-US" dirty="0" err="1" smtClean="0"/>
              <a:t>urna</a:t>
            </a:r>
            <a:r>
              <a:rPr lang="en-US" dirty="0" smtClean="0"/>
              <a:t>. </a:t>
            </a:r>
            <a:r>
              <a:rPr lang="en-US" dirty="0" err="1" smtClean="0"/>
              <a:t>Cras</a:t>
            </a:r>
            <a:r>
              <a:rPr lang="en-US" dirty="0" smtClean="0"/>
              <a:t> in </a:t>
            </a:r>
            <a:r>
              <a:rPr lang="en-US" dirty="0" err="1" smtClean="0"/>
              <a:t>sapien</a:t>
            </a:r>
            <a:r>
              <a:rPr lang="en-US" dirty="0" smtClean="0"/>
              <a:t> at </a:t>
            </a:r>
            <a:r>
              <a:rPr lang="en-US" dirty="0" err="1" smtClean="0"/>
              <a:t>justo</a:t>
            </a:r>
            <a:r>
              <a:rPr lang="en-US" dirty="0" smtClean="0"/>
              <a:t> </a:t>
            </a:r>
            <a:r>
              <a:rPr lang="en-US" dirty="0" err="1" smtClean="0"/>
              <a:t>convallis</a:t>
            </a:r>
            <a:r>
              <a:rPr lang="en-US" dirty="0" smtClean="0"/>
              <a:t> </a:t>
            </a:r>
            <a:r>
              <a:rPr lang="en-US" dirty="0" err="1" smtClean="0"/>
              <a:t>lacinia</a:t>
            </a:r>
            <a:r>
              <a:rPr lang="en-US" dirty="0" smtClean="0"/>
              <a:t> et in </a:t>
            </a:r>
            <a:r>
              <a:rPr lang="en-US" dirty="0" err="1" smtClean="0"/>
              <a:t>felis</a:t>
            </a:r>
            <a:r>
              <a:rPr lang="en-US" dirty="0" smtClean="0"/>
              <a:t>. </a:t>
            </a:r>
            <a:r>
              <a:rPr lang="en-US" dirty="0" err="1" smtClean="0"/>
              <a:t>Vestibulum</a:t>
            </a:r>
            <a:r>
              <a:rPr lang="en-US" dirty="0" smtClean="0"/>
              <a:t> </a:t>
            </a:r>
            <a:r>
              <a:rPr lang="en-US" dirty="0" err="1" smtClean="0"/>
              <a:t>luctus</a:t>
            </a:r>
            <a:r>
              <a:rPr lang="en-US" dirty="0" smtClean="0"/>
              <a:t>, </a:t>
            </a:r>
            <a:r>
              <a:rPr lang="en-US" dirty="0" err="1" smtClean="0"/>
              <a:t>odio</a:t>
            </a:r>
            <a:r>
              <a:rPr lang="en-US" dirty="0" smtClean="0"/>
              <a:t> non </a:t>
            </a:r>
            <a:r>
              <a:rPr lang="en-US" dirty="0" err="1" smtClean="0"/>
              <a:t>accumsan</a:t>
            </a:r>
            <a:r>
              <a:rPr lang="en-US" dirty="0" smtClean="0"/>
              <a:t> </a:t>
            </a:r>
            <a:r>
              <a:rPr lang="en-US" dirty="0" err="1" smtClean="0"/>
              <a:t>eleifend</a:t>
            </a:r>
            <a:r>
              <a:rPr lang="en-US" dirty="0" smtClean="0"/>
              <a:t>, </a:t>
            </a:r>
            <a:r>
              <a:rPr lang="en-US" dirty="0" err="1" smtClean="0"/>
              <a:t>lectus</a:t>
            </a:r>
            <a:r>
              <a:rPr lang="en-US" dirty="0" smtClean="0"/>
              <a:t> </a:t>
            </a:r>
            <a:r>
              <a:rPr lang="en-US" dirty="0" err="1" smtClean="0"/>
              <a:t>metus</a:t>
            </a:r>
            <a:r>
              <a:rPr lang="en-US" dirty="0" smtClean="0"/>
              <a:t> </a:t>
            </a:r>
            <a:r>
              <a:rPr lang="en-US" dirty="0" err="1" smtClean="0"/>
              <a:t>rutrum</a:t>
            </a:r>
            <a:r>
              <a:rPr lang="en-US" dirty="0" smtClean="0"/>
              <a:t> </a:t>
            </a:r>
            <a:r>
              <a:rPr lang="en-US" dirty="0" err="1" smtClean="0"/>
              <a:t>orci</a:t>
            </a:r>
            <a:r>
              <a:rPr lang="en-US" dirty="0" smtClean="0"/>
              <a:t>, </a:t>
            </a:r>
            <a:r>
              <a:rPr lang="en-US" dirty="0" err="1" smtClean="0"/>
              <a:t>quis</a:t>
            </a:r>
            <a:r>
              <a:rPr lang="en-US" dirty="0" smtClean="0"/>
              <a:t> </a:t>
            </a:r>
            <a:r>
              <a:rPr lang="en-US" dirty="0" err="1" smtClean="0"/>
              <a:t>molestie</a:t>
            </a:r>
            <a:r>
              <a:rPr lang="en-US" dirty="0" smtClean="0"/>
              <a:t> </a:t>
            </a:r>
            <a:r>
              <a:rPr lang="en-US" dirty="0" err="1" smtClean="0"/>
              <a:t>enim</a:t>
            </a:r>
            <a:r>
              <a:rPr lang="en-US" dirty="0" smtClean="0"/>
              <a:t> </a:t>
            </a:r>
            <a:r>
              <a:rPr lang="en-US" dirty="0" err="1" smtClean="0"/>
              <a:t>augue</a:t>
            </a:r>
            <a:r>
              <a:rPr lang="en-US" dirty="0" smtClean="0"/>
              <a:t> in </a:t>
            </a:r>
            <a:r>
              <a:rPr lang="en-US" dirty="0" err="1" smtClean="0"/>
              <a:t>lorem</a:t>
            </a:r>
            <a:r>
              <a:rPr lang="en-US" dirty="0" smtClean="0"/>
              <a:t>. </a:t>
            </a:r>
            <a:r>
              <a:rPr lang="en-US" dirty="0" err="1" smtClean="0"/>
              <a:t>Vestibulum</a:t>
            </a:r>
            <a:r>
              <a:rPr lang="en-US" dirty="0" smtClean="0"/>
              <a:t> </a:t>
            </a:r>
            <a:r>
              <a:rPr lang="en-US" dirty="0" err="1" smtClean="0"/>
              <a:t>volutpat</a:t>
            </a:r>
            <a:r>
              <a:rPr lang="en-US" dirty="0" smtClean="0"/>
              <a:t> </a:t>
            </a:r>
            <a:r>
              <a:rPr lang="en-US" dirty="0" err="1" smtClean="0"/>
              <a:t>sagittis</a:t>
            </a:r>
            <a:r>
              <a:rPr lang="en-US" dirty="0" smtClean="0"/>
              <a:t> quam </a:t>
            </a:r>
            <a:r>
              <a:rPr lang="en-US" dirty="0" err="1" smtClean="0"/>
              <a:t>varius</a:t>
            </a:r>
            <a:r>
              <a:rPr lang="en-US" dirty="0" smtClean="0"/>
              <a:t> </a:t>
            </a:r>
            <a:r>
              <a:rPr lang="en-US" dirty="0" err="1" smtClean="0"/>
              <a:t>facilisis</a:t>
            </a:r>
            <a:r>
              <a:rPr lang="en-US" dirty="0" smtClean="0"/>
              <a:t>.</a:t>
            </a:r>
            <a:endParaRPr lang="en-US" dirty="0" smtClean="0"/>
          </a:p>
          <a:p>
            <a:pPr lvl="0"/>
            <a:endParaRPr lang="en-US" dirty="0" smtClean="0"/>
          </a:p>
          <a:p>
            <a:pPr lvl="0"/>
            <a:r>
              <a:rPr lang="en-US" dirty="0" err="1" smtClean="0"/>
              <a:t>Donec</a:t>
            </a:r>
            <a:r>
              <a:rPr lang="en-US" dirty="0" smtClean="0"/>
              <a:t> ligula </a:t>
            </a:r>
            <a:r>
              <a:rPr lang="en-US" dirty="0" err="1" smtClean="0"/>
              <a:t>diam</a:t>
            </a:r>
            <a:r>
              <a:rPr lang="en-US" dirty="0" smtClean="0"/>
              <a:t>, </a:t>
            </a:r>
            <a:r>
              <a:rPr lang="en-US" dirty="0" err="1" smtClean="0"/>
              <a:t>tincidunt</a:t>
            </a:r>
            <a:r>
              <a:rPr lang="en-US" dirty="0" smtClean="0"/>
              <a:t> id </a:t>
            </a:r>
            <a:r>
              <a:rPr lang="en-US" dirty="0" err="1" smtClean="0"/>
              <a:t>nisl</a:t>
            </a:r>
            <a:r>
              <a:rPr lang="en-US" dirty="0" smtClean="0"/>
              <a:t> </a:t>
            </a:r>
            <a:r>
              <a:rPr lang="en-US" dirty="0" err="1" smtClean="0"/>
              <a:t>vel</a:t>
            </a:r>
            <a:r>
              <a:rPr lang="en-US" dirty="0" smtClean="0"/>
              <a:t>, </a:t>
            </a:r>
            <a:r>
              <a:rPr lang="en-US" dirty="0" err="1" smtClean="0"/>
              <a:t>accumsan</a:t>
            </a:r>
            <a:r>
              <a:rPr lang="en-US" dirty="0" smtClean="0"/>
              <a:t> </a:t>
            </a:r>
            <a:r>
              <a:rPr lang="en-US" dirty="0" err="1" smtClean="0"/>
              <a:t>placerat</a:t>
            </a:r>
            <a:r>
              <a:rPr lang="en-US" dirty="0" smtClean="0"/>
              <a:t> </a:t>
            </a:r>
            <a:r>
              <a:rPr lang="en-US" dirty="0" err="1" smtClean="0"/>
              <a:t>velit</a:t>
            </a:r>
            <a:r>
              <a:rPr lang="en-US" dirty="0" smtClean="0"/>
              <a:t>. </a:t>
            </a:r>
            <a:r>
              <a:rPr lang="en-US" dirty="0" err="1" smtClean="0"/>
              <a:t>Nullam</a:t>
            </a:r>
            <a:r>
              <a:rPr lang="en-US" dirty="0" smtClean="0"/>
              <a:t> </a:t>
            </a:r>
            <a:r>
              <a:rPr lang="en-US" dirty="0" err="1" smtClean="0"/>
              <a:t>sagittis</a:t>
            </a:r>
            <a:r>
              <a:rPr lang="en-US" dirty="0" smtClean="0"/>
              <a:t> </a:t>
            </a:r>
            <a:r>
              <a:rPr lang="en-US" dirty="0" err="1" smtClean="0"/>
              <a:t>feugiat</a:t>
            </a:r>
            <a:r>
              <a:rPr lang="en-US" dirty="0" smtClean="0"/>
              <a:t> </a:t>
            </a:r>
            <a:r>
              <a:rPr lang="en-US" dirty="0" err="1" smtClean="0"/>
              <a:t>erat</a:t>
            </a:r>
            <a:r>
              <a:rPr lang="en-US" dirty="0" smtClean="0"/>
              <a:t>, </a:t>
            </a:r>
            <a:r>
              <a:rPr lang="en-US" dirty="0" err="1" smtClean="0"/>
              <a:t>vel</a:t>
            </a:r>
            <a:r>
              <a:rPr lang="en-US" dirty="0" smtClean="0"/>
              <a:t> </a:t>
            </a:r>
            <a:r>
              <a:rPr lang="en-US" dirty="0" err="1" smtClean="0"/>
              <a:t>vestibulum</a:t>
            </a:r>
            <a:r>
              <a:rPr lang="en-US" dirty="0" smtClean="0"/>
              <a:t> </a:t>
            </a:r>
            <a:r>
              <a:rPr lang="en-US" dirty="0" err="1" smtClean="0"/>
              <a:t>lorem</a:t>
            </a:r>
            <a:r>
              <a:rPr lang="en-US" dirty="0" smtClean="0"/>
              <a:t> </a:t>
            </a:r>
            <a:r>
              <a:rPr lang="en-US" dirty="0" err="1" smtClean="0"/>
              <a:t>facilisis</a:t>
            </a:r>
            <a:r>
              <a:rPr lang="en-US" dirty="0" smtClean="0"/>
              <a:t> vitae. </a:t>
            </a:r>
            <a:r>
              <a:rPr lang="en-US" dirty="0" err="1" smtClean="0"/>
              <a:t>Duis</a:t>
            </a:r>
            <a:r>
              <a:rPr lang="en-US" dirty="0" smtClean="0"/>
              <a:t> </a:t>
            </a:r>
            <a:r>
              <a:rPr lang="en-US" dirty="0" err="1" smtClean="0"/>
              <a:t>molestie</a:t>
            </a:r>
            <a:r>
              <a:rPr lang="en-US" dirty="0" smtClean="0"/>
              <a:t> </a:t>
            </a:r>
            <a:r>
              <a:rPr lang="en-US" dirty="0" err="1" smtClean="0"/>
              <a:t>urna</a:t>
            </a:r>
            <a:r>
              <a:rPr lang="en-US" dirty="0" smtClean="0"/>
              <a:t> </a:t>
            </a:r>
            <a:r>
              <a:rPr lang="en-US" dirty="0" err="1" smtClean="0"/>
              <a:t>enim</a:t>
            </a:r>
            <a:r>
              <a:rPr lang="en-US" dirty="0" smtClean="0"/>
              <a:t>, </a:t>
            </a:r>
            <a:r>
              <a:rPr lang="en-US" dirty="0" err="1" smtClean="0"/>
              <a:t>vel</a:t>
            </a:r>
            <a:r>
              <a:rPr lang="en-US" dirty="0" smtClean="0"/>
              <a:t> </a:t>
            </a:r>
            <a:r>
              <a:rPr lang="en-US" dirty="0" err="1" smtClean="0"/>
              <a:t>scelerisque</a:t>
            </a:r>
            <a:r>
              <a:rPr lang="en-US" dirty="0" smtClean="0"/>
              <a:t> </a:t>
            </a:r>
            <a:r>
              <a:rPr lang="en-US" dirty="0" err="1" smtClean="0"/>
              <a:t>arcu</a:t>
            </a:r>
            <a:r>
              <a:rPr lang="en-US" dirty="0" smtClean="0"/>
              <a:t> </a:t>
            </a:r>
            <a:r>
              <a:rPr lang="en-US" dirty="0" err="1" smtClean="0"/>
              <a:t>feugiat</a:t>
            </a:r>
            <a:r>
              <a:rPr lang="en-US" dirty="0" smtClean="0"/>
              <a:t> </a:t>
            </a:r>
            <a:r>
              <a:rPr lang="en-US" dirty="0" err="1" smtClean="0"/>
              <a:t>eget</a:t>
            </a:r>
            <a:r>
              <a:rPr lang="en-US" dirty="0" smtClean="0"/>
              <a:t>. </a:t>
            </a:r>
            <a:r>
              <a:rPr lang="en-US" dirty="0" err="1" smtClean="0"/>
              <a:t>Curabitur</a:t>
            </a:r>
            <a:r>
              <a:rPr lang="en-US" dirty="0" smtClean="0"/>
              <a:t> </a:t>
            </a:r>
            <a:r>
              <a:rPr lang="en-US" dirty="0" err="1" smtClean="0"/>
              <a:t>lobortis</a:t>
            </a:r>
            <a:r>
              <a:rPr lang="en-US" dirty="0" smtClean="0"/>
              <a:t>, </a:t>
            </a:r>
            <a:r>
              <a:rPr lang="en-US" dirty="0" err="1" smtClean="0"/>
              <a:t>nulla</a:t>
            </a:r>
            <a:r>
              <a:rPr lang="en-US" dirty="0" smtClean="0"/>
              <a:t> </a:t>
            </a:r>
            <a:r>
              <a:rPr lang="en-US" dirty="0" err="1" smtClean="0"/>
              <a:t>vel</a:t>
            </a:r>
            <a:r>
              <a:rPr lang="en-US" dirty="0" smtClean="0"/>
              <a:t> </a:t>
            </a:r>
            <a:r>
              <a:rPr lang="en-US" dirty="0" err="1" smtClean="0"/>
              <a:t>dignissim</a:t>
            </a:r>
            <a:r>
              <a:rPr lang="en-US" dirty="0" smtClean="0"/>
              <a:t> </a:t>
            </a:r>
            <a:r>
              <a:rPr lang="en-US" dirty="0" err="1" smtClean="0"/>
              <a:t>consequat</a:t>
            </a:r>
            <a:r>
              <a:rPr lang="en-US" dirty="0" smtClean="0"/>
              <a:t>, </a:t>
            </a:r>
            <a:r>
              <a:rPr lang="en-US" dirty="0" err="1" smtClean="0"/>
              <a:t>odio</a:t>
            </a:r>
            <a:r>
              <a:rPr lang="en-US" dirty="0" smtClean="0"/>
              <a:t> </a:t>
            </a:r>
            <a:r>
              <a:rPr lang="en-US" dirty="0" err="1" smtClean="0"/>
              <a:t>libero</a:t>
            </a:r>
            <a:r>
              <a:rPr lang="en-US" dirty="0" smtClean="0"/>
              <a:t> </a:t>
            </a:r>
            <a:r>
              <a:rPr lang="en-US" dirty="0" err="1" smtClean="0"/>
              <a:t>pellentesque</a:t>
            </a:r>
            <a:r>
              <a:rPr lang="en-US" dirty="0" smtClean="0"/>
              <a:t> </a:t>
            </a:r>
            <a:r>
              <a:rPr lang="en-US" dirty="0" err="1" smtClean="0"/>
              <a:t>nunc</a:t>
            </a:r>
            <a:r>
              <a:rPr lang="en-US" dirty="0" smtClean="0"/>
              <a:t>, sit </a:t>
            </a:r>
            <a:r>
              <a:rPr lang="en-US" dirty="0" err="1" smtClean="0"/>
              <a:t>amet</a:t>
            </a:r>
            <a:r>
              <a:rPr lang="en-US" dirty="0" smtClean="0"/>
              <a:t> </a:t>
            </a:r>
            <a:r>
              <a:rPr lang="en-US" dirty="0" err="1" smtClean="0"/>
              <a:t>feugiat</a:t>
            </a:r>
            <a:r>
              <a:rPr lang="en-US" dirty="0" smtClean="0"/>
              <a:t> </a:t>
            </a:r>
            <a:r>
              <a:rPr lang="en-US" dirty="0" err="1" smtClean="0"/>
              <a:t>justo</a:t>
            </a:r>
            <a:r>
              <a:rPr lang="en-US" dirty="0" smtClean="0"/>
              <a:t> </a:t>
            </a:r>
            <a:r>
              <a:rPr lang="en-US" dirty="0" err="1" smtClean="0"/>
              <a:t>metus</a:t>
            </a:r>
            <a:r>
              <a:rPr lang="en-US" dirty="0" smtClean="0"/>
              <a:t> </a:t>
            </a:r>
            <a:r>
              <a:rPr lang="en-US" dirty="0" err="1" smtClean="0"/>
              <a:t>nec</a:t>
            </a:r>
            <a:r>
              <a:rPr lang="en-US" dirty="0" smtClean="0"/>
              <a:t> </a:t>
            </a:r>
            <a:r>
              <a:rPr lang="en-US" dirty="0" err="1" smtClean="0"/>
              <a:t>neque</a:t>
            </a:r>
            <a:r>
              <a:rPr lang="en-US" dirty="0" smtClean="0"/>
              <a:t>. </a:t>
            </a:r>
            <a:r>
              <a:rPr lang="en-US" dirty="0" err="1" smtClean="0"/>
              <a:t>Donec</a:t>
            </a:r>
            <a:r>
              <a:rPr lang="en-US" dirty="0" smtClean="0"/>
              <a:t> non ante ac </a:t>
            </a:r>
            <a:r>
              <a:rPr lang="en-US" dirty="0" err="1" smtClean="0"/>
              <a:t>orci</a:t>
            </a:r>
            <a:r>
              <a:rPr lang="en-US" dirty="0" smtClean="0"/>
              <a:t> </a:t>
            </a:r>
            <a:r>
              <a:rPr lang="en-US" dirty="0" err="1" smtClean="0"/>
              <a:t>elementum</a:t>
            </a:r>
            <a:r>
              <a:rPr lang="en-US" dirty="0" smtClean="0"/>
              <a:t> </a:t>
            </a:r>
            <a:r>
              <a:rPr lang="en-US" dirty="0" err="1" smtClean="0"/>
              <a:t>iaculis</a:t>
            </a:r>
            <a:r>
              <a:rPr lang="en-US" dirty="0" smtClean="0"/>
              <a:t> </a:t>
            </a:r>
            <a:r>
              <a:rPr lang="en-US" dirty="0" err="1" smtClean="0"/>
              <a:t>consequat</a:t>
            </a:r>
            <a:r>
              <a:rPr lang="en-US" dirty="0" smtClean="0"/>
              <a:t> in </a:t>
            </a:r>
            <a:r>
              <a:rPr lang="en-US" dirty="0" err="1" smtClean="0"/>
              <a:t>metus</a:t>
            </a:r>
            <a:r>
              <a:rPr lang="en-US" dirty="0" smtClean="0"/>
              <a:t>. </a:t>
            </a:r>
            <a:r>
              <a:rPr lang="en-US" dirty="0" err="1" smtClean="0"/>
              <a:t>Interdum</a:t>
            </a:r>
            <a:r>
              <a:rPr lang="en-US" dirty="0" smtClean="0"/>
              <a:t> et </a:t>
            </a:r>
            <a:r>
              <a:rPr lang="en-US" dirty="0" err="1" smtClean="0"/>
              <a:t>malesuada</a:t>
            </a:r>
            <a:r>
              <a:rPr lang="en-US" dirty="0" smtClean="0"/>
              <a:t> fames ac ante </a:t>
            </a:r>
            <a:r>
              <a:rPr lang="en-US" dirty="0" err="1" smtClean="0"/>
              <a:t>ipsum</a:t>
            </a:r>
            <a:r>
              <a:rPr lang="en-US" dirty="0" smtClean="0"/>
              <a:t> </a:t>
            </a:r>
            <a:r>
              <a:rPr lang="en-US" dirty="0" err="1" smtClean="0"/>
              <a:t>primis</a:t>
            </a:r>
            <a:r>
              <a:rPr lang="en-US" dirty="0" smtClean="0"/>
              <a:t> in </a:t>
            </a:r>
            <a:r>
              <a:rPr lang="en-US" dirty="0" err="1" smtClean="0"/>
              <a:t>faucibus</a:t>
            </a:r>
            <a:r>
              <a:rPr lang="en-US" dirty="0" smtClean="0"/>
              <a:t>. </a:t>
            </a:r>
            <a:r>
              <a:rPr lang="en-US" dirty="0" err="1" smtClean="0"/>
              <a:t>Mauris</a:t>
            </a:r>
            <a:r>
              <a:rPr lang="en-US" dirty="0" smtClean="0"/>
              <a:t> </a:t>
            </a:r>
            <a:r>
              <a:rPr lang="en-US" dirty="0" err="1" smtClean="0"/>
              <a:t>volutpat</a:t>
            </a:r>
            <a:r>
              <a:rPr lang="en-US" dirty="0" smtClean="0"/>
              <a:t> </a:t>
            </a:r>
            <a:r>
              <a:rPr lang="en-US" dirty="0" err="1" smtClean="0"/>
              <a:t>aliquet</a:t>
            </a:r>
            <a:r>
              <a:rPr lang="en-US" dirty="0" smtClean="0"/>
              <a:t> </a:t>
            </a:r>
            <a:r>
              <a:rPr lang="en-US" dirty="0" err="1" smtClean="0"/>
              <a:t>imperdiet</a:t>
            </a:r>
            <a:r>
              <a:rPr lang="en-US" dirty="0" smtClean="0"/>
              <a:t>. </a:t>
            </a:r>
            <a:r>
              <a:rPr lang="en-US" dirty="0" err="1" smtClean="0"/>
              <a:t>Suspendisse</a:t>
            </a:r>
            <a:r>
              <a:rPr lang="en-US" dirty="0" smtClean="0"/>
              <a:t> </a:t>
            </a:r>
            <a:r>
              <a:rPr lang="en-US" dirty="0" err="1" smtClean="0"/>
              <a:t>ultrices</a:t>
            </a:r>
            <a:r>
              <a:rPr lang="en-US" dirty="0" smtClean="0"/>
              <a:t> lacus id </a:t>
            </a:r>
            <a:r>
              <a:rPr lang="en-US" dirty="0" err="1" smtClean="0"/>
              <a:t>est</a:t>
            </a:r>
            <a:r>
              <a:rPr lang="en-US" dirty="0" smtClean="0"/>
              <a:t> </a:t>
            </a:r>
            <a:r>
              <a:rPr lang="en-US" dirty="0" err="1" smtClean="0"/>
              <a:t>viverra</a:t>
            </a:r>
            <a:r>
              <a:rPr lang="en-US" dirty="0" smtClean="0"/>
              <a:t>, at </a:t>
            </a:r>
            <a:r>
              <a:rPr lang="en-US" dirty="0" err="1" smtClean="0"/>
              <a:t>porttitor</a:t>
            </a:r>
            <a:r>
              <a:rPr lang="en-US" dirty="0" smtClean="0"/>
              <a:t> </a:t>
            </a:r>
            <a:r>
              <a:rPr lang="en-US" dirty="0" err="1" smtClean="0"/>
              <a:t>metus</a:t>
            </a:r>
            <a:r>
              <a:rPr lang="en-US" dirty="0" smtClean="0"/>
              <a:t> </a:t>
            </a:r>
            <a:r>
              <a:rPr lang="en-US" dirty="0" err="1" smtClean="0"/>
              <a:t>facilisis</a:t>
            </a:r>
            <a:r>
              <a:rPr lang="en-US" dirty="0" smtClean="0"/>
              <a:t>. </a:t>
            </a:r>
            <a:r>
              <a:rPr lang="en-US" dirty="0" err="1" smtClean="0"/>
              <a:t>Nullam</a:t>
            </a:r>
            <a:r>
              <a:rPr lang="en-US" dirty="0" smtClean="0"/>
              <a:t> dolor </a:t>
            </a:r>
            <a:r>
              <a:rPr lang="en-US" dirty="0" err="1" smtClean="0"/>
              <a:t>sapien</a:t>
            </a:r>
            <a:r>
              <a:rPr lang="en-US" dirty="0" smtClean="0"/>
              <a:t>, </a:t>
            </a:r>
            <a:r>
              <a:rPr lang="en-US" dirty="0" err="1" smtClean="0"/>
              <a:t>hendrerit</a:t>
            </a:r>
            <a:r>
              <a:rPr lang="en-US" dirty="0" smtClean="0"/>
              <a:t> sit </a:t>
            </a:r>
            <a:r>
              <a:rPr lang="en-US" dirty="0" err="1" smtClean="0"/>
              <a:t>amet</a:t>
            </a:r>
            <a:r>
              <a:rPr lang="en-US" dirty="0" smtClean="0"/>
              <a:t> </a:t>
            </a:r>
            <a:r>
              <a:rPr lang="en-US" dirty="0" err="1" smtClean="0"/>
              <a:t>tellus</a:t>
            </a:r>
            <a:r>
              <a:rPr lang="en-US" dirty="0" smtClean="0"/>
              <a:t> </a:t>
            </a:r>
            <a:r>
              <a:rPr lang="en-US" dirty="0" err="1" smtClean="0"/>
              <a:t>tristique</a:t>
            </a:r>
            <a:r>
              <a:rPr lang="en-US" dirty="0" smtClean="0"/>
              <a:t>, </a:t>
            </a:r>
            <a:r>
              <a:rPr lang="en-US" dirty="0" err="1" smtClean="0"/>
              <a:t>tempor</a:t>
            </a:r>
            <a:r>
              <a:rPr lang="en-US" dirty="0" smtClean="0"/>
              <a:t> </a:t>
            </a:r>
            <a:r>
              <a:rPr lang="en-US" dirty="0" err="1" smtClean="0"/>
              <a:t>iaculis</a:t>
            </a:r>
            <a:r>
              <a:rPr lang="en-US" dirty="0" smtClean="0"/>
              <a:t> </a:t>
            </a:r>
            <a:r>
              <a:rPr lang="en-US" dirty="0" err="1" smtClean="0"/>
              <a:t>urna</a:t>
            </a:r>
            <a:r>
              <a:rPr lang="en-US" dirty="0" smtClean="0"/>
              <a:t>. </a:t>
            </a:r>
            <a:r>
              <a:rPr lang="en-US" dirty="0" err="1" smtClean="0"/>
              <a:t>Nulla</a:t>
            </a:r>
            <a:r>
              <a:rPr lang="en-US" dirty="0" smtClean="0"/>
              <a:t> a </a:t>
            </a:r>
            <a:r>
              <a:rPr lang="en-US" dirty="0" err="1" smtClean="0"/>
              <a:t>aliquam</a:t>
            </a:r>
            <a:r>
              <a:rPr lang="en-US" dirty="0" smtClean="0"/>
              <a:t> magna. </a:t>
            </a:r>
            <a:r>
              <a:rPr lang="en-US" dirty="0" err="1" smtClean="0"/>
              <a:t>Donec</a:t>
            </a:r>
            <a:r>
              <a:rPr lang="en-US" dirty="0" smtClean="0"/>
              <a:t> </a:t>
            </a:r>
            <a:r>
              <a:rPr lang="en-US" dirty="0" err="1" smtClean="0"/>
              <a:t>eget</a:t>
            </a:r>
            <a:r>
              <a:rPr lang="en-US" dirty="0" smtClean="0"/>
              <a:t> </a:t>
            </a:r>
            <a:r>
              <a:rPr lang="en-US" dirty="0" err="1" smtClean="0"/>
              <a:t>felis</a:t>
            </a:r>
            <a:r>
              <a:rPr lang="en-US" dirty="0" smtClean="0"/>
              <a:t> in </a:t>
            </a:r>
            <a:r>
              <a:rPr lang="en-US" dirty="0" err="1" smtClean="0"/>
              <a:t>felis</a:t>
            </a:r>
            <a:r>
              <a:rPr lang="en-US" dirty="0" smtClean="0"/>
              <a:t> </a:t>
            </a:r>
            <a:r>
              <a:rPr lang="en-US" dirty="0" err="1" smtClean="0"/>
              <a:t>lacinia</a:t>
            </a:r>
            <a:r>
              <a:rPr lang="en-US" dirty="0" smtClean="0"/>
              <a:t> </a:t>
            </a:r>
            <a:r>
              <a:rPr lang="en-US" dirty="0" err="1" smtClean="0"/>
              <a:t>porttitor</a:t>
            </a:r>
            <a:r>
              <a:rPr lang="en-US" dirty="0" smtClean="0"/>
              <a:t>. </a:t>
            </a:r>
            <a:r>
              <a:rPr lang="en-US" dirty="0" err="1" smtClean="0"/>
              <a:t>Proin</a:t>
            </a:r>
            <a:r>
              <a:rPr lang="en-US" dirty="0" smtClean="0"/>
              <a:t> </a:t>
            </a:r>
            <a:r>
              <a:rPr lang="en-US" dirty="0" err="1" smtClean="0"/>
              <a:t>sollicitudin</a:t>
            </a:r>
            <a:r>
              <a:rPr lang="en-US" dirty="0" smtClean="0"/>
              <a:t> ante id </a:t>
            </a:r>
            <a:r>
              <a:rPr lang="en-US" dirty="0" err="1" smtClean="0"/>
              <a:t>nisl</a:t>
            </a:r>
            <a:r>
              <a:rPr lang="en-US" dirty="0" smtClean="0"/>
              <a:t> </a:t>
            </a:r>
            <a:r>
              <a:rPr lang="en-US" dirty="0" err="1" smtClean="0"/>
              <a:t>imperdiet</a:t>
            </a:r>
            <a:r>
              <a:rPr lang="en-US" dirty="0" smtClean="0"/>
              <a:t> </a:t>
            </a:r>
            <a:r>
              <a:rPr lang="en-US" dirty="0" err="1" smtClean="0"/>
              <a:t>euismod</a:t>
            </a:r>
            <a:r>
              <a:rPr lang="en-US" dirty="0" smtClean="0"/>
              <a:t>. </a:t>
            </a:r>
            <a:r>
              <a:rPr lang="en-US" dirty="0" err="1" smtClean="0"/>
              <a:t>Aenean</a:t>
            </a:r>
            <a:r>
              <a:rPr lang="en-US" dirty="0" smtClean="0"/>
              <a:t> </a:t>
            </a:r>
            <a:r>
              <a:rPr lang="en-US" dirty="0" err="1" smtClean="0"/>
              <a:t>vestibulum</a:t>
            </a:r>
            <a:r>
              <a:rPr lang="en-US" dirty="0" smtClean="0"/>
              <a:t> non </a:t>
            </a:r>
            <a:r>
              <a:rPr lang="en-US" dirty="0" err="1" smtClean="0"/>
              <a:t>metus</a:t>
            </a:r>
            <a:r>
              <a:rPr lang="en-US" dirty="0" smtClean="0"/>
              <a:t> vitae </a:t>
            </a:r>
            <a:r>
              <a:rPr lang="en-US" dirty="0" err="1" smtClean="0"/>
              <a:t>rutrum</a:t>
            </a:r>
            <a:r>
              <a:rPr lang="en-US" dirty="0" smtClean="0"/>
              <a:t>. </a:t>
            </a:r>
            <a:r>
              <a:rPr lang="en-US" dirty="0" err="1" smtClean="0"/>
              <a:t>Cras</a:t>
            </a:r>
            <a:r>
              <a:rPr lang="en-US" dirty="0" smtClean="0"/>
              <a:t> </a:t>
            </a:r>
            <a:r>
              <a:rPr lang="en-US" dirty="0" err="1" smtClean="0"/>
              <a:t>varius</a:t>
            </a:r>
            <a:r>
              <a:rPr lang="en-US" dirty="0" smtClean="0"/>
              <a:t> </a:t>
            </a:r>
            <a:r>
              <a:rPr lang="en-US" dirty="0" err="1" smtClean="0"/>
              <a:t>condimentum</a:t>
            </a:r>
            <a:r>
              <a:rPr lang="en-US" dirty="0" smtClean="0"/>
              <a:t> </a:t>
            </a:r>
            <a:r>
              <a:rPr lang="en-US" dirty="0" err="1" smtClean="0"/>
              <a:t>diam</a:t>
            </a:r>
            <a:r>
              <a:rPr lang="en-US" dirty="0" smtClean="0"/>
              <a:t>, </a:t>
            </a:r>
            <a:r>
              <a:rPr lang="en-US" dirty="0" err="1" smtClean="0"/>
              <a:t>quis</a:t>
            </a:r>
            <a:r>
              <a:rPr lang="en-US" dirty="0" smtClean="0"/>
              <a:t> </a:t>
            </a:r>
            <a:r>
              <a:rPr lang="en-US" dirty="0" err="1" smtClean="0"/>
              <a:t>euismod</a:t>
            </a:r>
            <a:r>
              <a:rPr lang="en-US" dirty="0" smtClean="0"/>
              <a:t> </a:t>
            </a:r>
            <a:r>
              <a:rPr lang="en-US" dirty="0" err="1" smtClean="0"/>
              <a:t>erat</a:t>
            </a:r>
            <a:r>
              <a:rPr lang="en-US" dirty="0" smtClean="0"/>
              <a:t> </a:t>
            </a:r>
            <a:r>
              <a:rPr lang="en-US" dirty="0" err="1" smtClean="0"/>
              <a:t>pharetra</a:t>
            </a:r>
            <a:r>
              <a:rPr lang="en-US" dirty="0" smtClean="0"/>
              <a:t> non. </a:t>
            </a:r>
            <a:r>
              <a:rPr lang="en-US" dirty="0" err="1" smtClean="0"/>
              <a:t>Sed</a:t>
            </a:r>
            <a:r>
              <a:rPr lang="en-US" dirty="0" smtClean="0"/>
              <a:t> </a:t>
            </a:r>
            <a:r>
              <a:rPr lang="en-US" dirty="0" err="1" smtClean="0"/>
              <a:t>eget</a:t>
            </a:r>
            <a:r>
              <a:rPr lang="en-US" dirty="0" smtClean="0"/>
              <a:t> </a:t>
            </a:r>
            <a:r>
              <a:rPr lang="en-US" dirty="0" err="1" smtClean="0"/>
              <a:t>blandit</a:t>
            </a:r>
            <a:r>
              <a:rPr lang="en-US" dirty="0" smtClean="0"/>
              <a:t> sem.</a:t>
            </a:r>
            <a:endParaRPr lang="en-US" dirty="0" smtClean="0"/>
          </a:p>
        </p:txBody>
      </p:sp>
      <p:grpSp>
        <p:nvGrpSpPr>
          <p:cNvPr id="5" name="Group 4"/>
          <p:cNvGrpSpPr/>
          <p:nvPr userDrawn="1"/>
        </p:nvGrpSpPr>
        <p:grpSpPr>
          <a:xfrm>
            <a:off x="75982" y="289155"/>
            <a:ext cx="287999" cy="256629"/>
            <a:chOff x="5270500" y="1460500"/>
            <a:chExt cx="1701800" cy="2705100"/>
          </a:xfrm>
        </p:grpSpPr>
        <p:sp>
          <p:nvSpPr>
            <p:cNvPr id="9" name="Rounded Rectangle 8"/>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1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500"/>
                                        <p:tgtEl>
                                          <p:spTgt spid="7">
                                            <p:txEl>
                                              <p:pRg st="0" end="0"/>
                                            </p:txEl>
                                          </p:spTgt>
                                        </p:tgtEl>
                                      </p:cBhvr>
                                    </p:animEffect>
                                  </p:childTnLst>
                                </p:cTn>
                              </p:par>
                              <p:par>
                                <p:cTn id="21" presetID="10" presetClass="entr" presetSubtype="0" fill="hold" grpId="0" nodeType="withEffect">
                                  <p:stCondLst>
                                    <p:cond delay="80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par>
                                <p:cTn id="24" presetID="10" presetClass="entr" presetSubtype="0" fill="hold" grpId="0" nodeType="withEffect">
                                  <p:stCondLst>
                                    <p:cond delay="80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fade">
                                      <p:cBhvr>
                                        <p:cTn id="26"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10" presetClass="entr" presetSubtype="0" fill="hold" nodeType="withEffect">
                  <p:stCondLst>
                    <p:cond delay="8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s Text">
    <p:spTree>
      <p:nvGrpSpPr>
        <p:cNvPr id="1" name=""/>
        <p:cNvGrpSpPr/>
        <p:nvPr/>
      </p:nvGrpSpPr>
      <p:grpSpPr>
        <a:xfrm>
          <a:off x="0" y="0"/>
          <a:ext cx="0" cy="0"/>
          <a:chOff x="0" y="0"/>
          <a:chExt cx="0" cy="0"/>
        </a:xfrm>
      </p:grpSpPr>
      <p:sp>
        <p:nvSpPr>
          <p:cNvPr id="5" name="Text Placeholder 2"/>
          <p:cNvSpPr>
            <a:spLocks noGrp="1"/>
          </p:cNvSpPr>
          <p:nvPr>
            <p:ph type="body" sz="quarter" idx="16" hasCustomPrompt="1"/>
          </p:nvPr>
        </p:nvSpPr>
        <p:spPr>
          <a:xfrm>
            <a:off x="452438" y="1026673"/>
            <a:ext cx="8229600" cy="3667248"/>
          </a:xfrm>
          <a:prstGeom prst="rect">
            <a:avLst/>
          </a:prstGeom>
        </p:spPr>
        <p:txBody>
          <a:bodyPr vert="horz" lIns="95057" tIns="47529" rIns="95057" bIns="47529" numCol="2" spcCol="280728"/>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 </a:t>
            </a:r>
            <a:r>
              <a:rPr lang="en-US" dirty="0" err="1" smtClean="0"/>
              <a:t>Duis</a:t>
            </a:r>
            <a:r>
              <a:rPr lang="en-US" dirty="0" smtClean="0"/>
              <a:t> </a:t>
            </a:r>
            <a:r>
              <a:rPr lang="en-US" dirty="0" err="1" smtClean="0"/>
              <a:t>quis</a:t>
            </a:r>
            <a:r>
              <a:rPr lang="en-US" dirty="0" smtClean="0"/>
              <a:t> </a:t>
            </a:r>
            <a:r>
              <a:rPr lang="en-US" dirty="0" err="1" smtClean="0"/>
              <a:t>viverra</a:t>
            </a:r>
            <a:r>
              <a:rPr lang="en-US" dirty="0" smtClean="0"/>
              <a:t> </a:t>
            </a:r>
            <a:r>
              <a:rPr lang="en-US" dirty="0" err="1" smtClean="0"/>
              <a:t>urna</a:t>
            </a:r>
            <a:r>
              <a:rPr lang="en-US" dirty="0" smtClean="0"/>
              <a:t>, in </a:t>
            </a:r>
            <a:r>
              <a:rPr lang="en-US" dirty="0" err="1" smtClean="0"/>
              <a:t>ultricies</a:t>
            </a:r>
            <a:r>
              <a:rPr lang="en-US" dirty="0" smtClean="0"/>
              <a:t> diam. </a:t>
            </a:r>
            <a:r>
              <a:rPr lang="en-US" dirty="0" err="1" smtClean="0"/>
              <a:t>Morbi</a:t>
            </a:r>
            <a:r>
              <a:rPr lang="en-US" dirty="0" smtClean="0"/>
              <a:t> </a:t>
            </a:r>
            <a:r>
              <a:rPr lang="en-US" dirty="0" err="1" smtClean="0"/>
              <a:t>sodales</a:t>
            </a:r>
            <a:r>
              <a:rPr lang="en-US" dirty="0" smtClean="0"/>
              <a:t> </a:t>
            </a:r>
            <a:r>
              <a:rPr lang="en-US" dirty="0" err="1" smtClean="0"/>
              <a:t>volutpat</a:t>
            </a:r>
            <a:r>
              <a:rPr lang="en-US" dirty="0" smtClean="0"/>
              <a:t> </a:t>
            </a:r>
            <a:r>
              <a:rPr lang="en-US" dirty="0" err="1" smtClean="0"/>
              <a:t>tellus</a:t>
            </a:r>
            <a:r>
              <a:rPr lang="en-US" dirty="0" smtClean="0"/>
              <a:t>, </a:t>
            </a:r>
            <a:r>
              <a:rPr lang="en-US" dirty="0" err="1" smtClean="0"/>
              <a:t>quis</a:t>
            </a:r>
            <a:r>
              <a:rPr lang="en-US" dirty="0" smtClean="0"/>
              <a:t> </a:t>
            </a:r>
            <a:r>
              <a:rPr lang="en-US" dirty="0" err="1" smtClean="0"/>
              <a:t>aliquam</a:t>
            </a:r>
            <a:r>
              <a:rPr lang="en-US" dirty="0" smtClean="0"/>
              <a:t> </a:t>
            </a:r>
            <a:r>
              <a:rPr lang="en-US" dirty="0" err="1" smtClean="0"/>
              <a:t>urna</a:t>
            </a:r>
            <a:r>
              <a:rPr lang="en-US" dirty="0" smtClean="0"/>
              <a:t> </a:t>
            </a:r>
            <a:r>
              <a:rPr lang="en-US" dirty="0" err="1" smtClean="0"/>
              <a:t>cursus</a:t>
            </a:r>
            <a:r>
              <a:rPr lang="en-US" dirty="0" smtClean="0"/>
              <a:t> et. </a:t>
            </a:r>
            <a:r>
              <a:rPr lang="en-US" dirty="0" err="1" smtClean="0"/>
              <a:t>Proin</a:t>
            </a:r>
            <a:r>
              <a:rPr lang="en-US" dirty="0" smtClean="0"/>
              <a:t> </a:t>
            </a:r>
            <a:r>
              <a:rPr lang="en-US" dirty="0" err="1" smtClean="0"/>
              <a:t>commodo</a:t>
            </a:r>
            <a:r>
              <a:rPr lang="en-US" dirty="0" smtClean="0"/>
              <a:t> </a:t>
            </a:r>
            <a:r>
              <a:rPr lang="en-US" dirty="0" err="1" smtClean="0"/>
              <a:t>arcu</a:t>
            </a:r>
            <a:r>
              <a:rPr lang="en-US" dirty="0" smtClean="0"/>
              <a:t> </a:t>
            </a:r>
            <a:r>
              <a:rPr lang="en-US" dirty="0" err="1" smtClean="0"/>
              <a:t>nec</a:t>
            </a:r>
            <a:r>
              <a:rPr lang="en-US" dirty="0" smtClean="0"/>
              <a:t> nisi </a:t>
            </a:r>
            <a:r>
              <a:rPr lang="en-US" dirty="0" err="1" smtClean="0"/>
              <a:t>rhoncus</a:t>
            </a:r>
            <a:r>
              <a:rPr lang="en-US" dirty="0" smtClean="0"/>
              <a:t> </a:t>
            </a:r>
            <a:r>
              <a:rPr lang="en-US" dirty="0" err="1" smtClean="0"/>
              <a:t>dapibus</a:t>
            </a:r>
            <a:r>
              <a:rPr lang="en-US" dirty="0" smtClean="0"/>
              <a:t>. </a:t>
            </a:r>
            <a:r>
              <a:rPr lang="en-US" dirty="0" err="1" smtClean="0"/>
              <a:t>Praesent</a:t>
            </a:r>
            <a:r>
              <a:rPr lang="en-US" dirty="0" smtClean="0"/>
              <a:t> </a:t>
            </a:r>
            <a:r>
              <a:rPr lang="en-US" dirty="0" err="1" smtClean="0"/>
              <a:t>nec</a:t>
            </a:r>
            <a:r>
              <a:rPr lang="en-US" dirty="0" smtClean="0"/>
              <a:t> </a:t>
            </a:r>
            <a:r>
              <a:rPr lang="en-US" dirty="0" err="1" smtClean="0"/>
              <a:t>elit</a:t>
            </a:r>
            <a:r>
              <a:rPr lang="en-US" dirty="0" smtClean="0"/>
              <a:t> non </a:t>
            </a:r>
            <a:r>
              <a:rPr lang="en-US" dirty="0" err="1" smtClean="0"/>
              <a:t>metus</a:t>
            </a:r>
            <a:r>
              <a:rPr lang="en-US" dirty="0" smtClean="0"/>
              <a:t> </a:t>
            </a:r>
            <a:r>
              <a:rPr lang="en-US" dirty="0" err="1" smtClean="0"/>
              <a:t>mollis</a:t>
            </a:r>
            <a:r>
              <a:rPr lang="en-US" dirty="0" smtClean="0"/>
              <a:t> </a:t>
            </a:r>
            <a:r>
              <a:rPr lang="en-US" dirty="0" err="1" smtClean="0"/>
              <a:t>placerat</a:t>
            </a:r>
            <a:r>
              <a:rPr lang="en-US" dirty="0" smtClean="0"/>
              <a:t>. </a:t>
            </a:r>
            <a:r>
              <a:rPr lang="en-US" dirty="0" err="1" smtClean="0"/>
              <a:t>Vivamus</a:t>
            </a:r>
            <a:r>
              <a:rPr lang="en-US" dirty="0" smtClean="0"/>
              <a:t> </a:t>
            </a:r>
            <a:r>
              <a:rPr lang="en-US" dirty="0" err="1" smtClean="0"/>
              <a:t>porta</a:t>
            </a:r>
            <a:r>
              <a:rPr lang="en-US" dirty="0" smtClean="0"/>
              <a:t> </a:t>
            </a:r>
            <a:r>
              <a:rPr lang="en-US" dirty="0" err="1" smtClean="0"/>
              <a:t>pulvinar</a:t>
            </a:r>
            <a:r>
              <a:rPr lang="en-US" dirty="0" smtClean="0"/>
              <a:t> </a:t>
            </a:r>
            <a:r>
              <a:rPr lang="en-US" dirty="0" err="1" smtClean="0"/>
              <a:t>iaculis</a:t>
            </a:r>
            <a:r>
              <a:rPr lang="en-US" dirty="0" smtClean="0"/>
              <a:t>. </a:t>
            </a:r>
            <a:r>
              <a:rPr lang="en-US" dirty="0" err="1" smtClean="0"/>
              <a:t>Donec</a:t>
            </a:r>
            <a:r>
              <a:rPr lang="en-US" dirty="0" smtClean="0"/>
              <a:t> </a:t>
            </a:r>
            <a:r>
              <a:rPr lang="en-US" dirty="0" err="1" smtClean="0"/>
              <a:t>augue</a:t>
            </a:r>
            <a:r>
              <a:rPr lang="en-US" dirty="0" smtClean="0"/>
              <a:t> </a:t>
            </a:r>
            <a:r>
              <a:rPr lang="en-US" dirty="0" err="1" smtClean="0"/>
              <a:t>arcu</a:t>
            </a:r>
            <a:r>
              <a:rPr lang="en-US" dirty="0" smtClean="0"/>
              <a:t>, </a:t>
            </a:r>
            <a:r>
              <a:rPr lang="en-US" dirty="0" err="1" smtClean="0"/>
              <a:t>volutpat</a:t>
            </a:r>
            <a:r>
              <a:rPr lang="en-US" dirty="0" smtClean="0"/>
              <a:t> </a:t>
            </a:r>
            <a:r>
              <a:rPr lang="en-US" dirty="0" err="1" smtClean="0"/>
              <a:t>nec</a:t>
            </a:r>
            <a:r>
              <a:rPr lang="en-US" dirty="0" smtClean="0"/>
              <a:t> </a:t>
            </a:r>
            <a:r>
              <a:rPr lang="en-US" dirty="0" err="1" smtClean="0"/>
              <a:t>risus</a:t>
            </a:r>
            <a:r>
              <a:rPr lang="en-US" dirty="0" smtClean="0"/>
              <a:t> </a:t>
            </a:r>
            <a:r>
              <a:rPr lang="en-US" dirty="0" err="1" smtClean="0"/>
              <a:t>eget</a:t>
            </a:r>
            <a:r>
              <a:rPr lang="en-US" dirty="0" smtClean="0"/>
              <a:t>, </a:t>
            </a:r>
            <a:r>
              <a:rPr lang="en-US" dirty="0" err="1" smtClean="0"/>
              <a:t>finibus</a:t>
            </a:r>
            <a:r>
              <a:rPr lang="en-US" dirty="0" smtClean="0"/>
              <a:t> </a:t>
            </a:r>
            <a:r>
              <a:rPr lang="en-US" dirty="0" err="1" smtClean="0"/>
              <a:t>lacinia</a:t>
            </a:r>
            <a:r>
              <a:rPr lang="en-US" dirty="0" smtClean="0"/>
              <a:t> ligula. </a:t>
            </a:r>
            <a:r>
              <a:rPr lang="en-US" dirty="0" err="1" smtClean="0"/>
              <a:t>Curabitur</a:t>
            </a:r>
            <a:r>
              <a:rPr lang="en-US" dirty="0" smtClean="0"/>
              <a:t> </a:t>
            </a:r>
            <a:r>
              <a:rPr lang="en-US" dirty="0" err="1" smtClean="0"/>
              <a:t>bibendum</a:t>
            </a:r>
            <a:r>
              <a:rPr lang="en-US" dirty="0" smtClean="0"/>
              <a:t> </a:t>
            </a:r>
            <a:r>
              <a:rPr lang="en-US" dirty="0" err="1" smtClean="0"/>
              <a:t>arcu</a:t>
            </a:r>
            <a:r>
              <a:rPr lang="en-US" dirty="0" smtClean="0"/>
              <a:t> sit </a:t>
            </a:r>
            <a:r>
              <a:rPr lang="en-US" dirty="0" err="1" smtClean="0"/>
              <a:t>amet</a:t>
            </a:r>
            <a:r>
              <a:rPr lang="en-US" dirty="0" smtClean="0"/>
              <a:t> </a:t>
            </a:r>
            <a:r>
              <a:rPr lang="en-US" dirty="0" err="1" smtClean="0"/>
              <a:t>faucibus</a:t>
            </a:r>
            <a:r>
              <a:rPr lang="en-US" dirty="0" smtClean="0"/>
              <a:t> </a:t>
            </a:r>
            <a:r>
              <a:rPr lang="en-US" dirty="0" err="1" smtClean="0"/>
              <a:t>posuere</a:t>
            </a:r>
            <a:r>
              <a:rPr lang="en-US" dirty="0" smtClean="0"/>
              <a:t>. </a:t>
            </a:r>
            <a:r>
              <a:rPr lang="en-US" dirty="0" err="1" smtClean="0"/>
              <a:t>Donec</a:t>
            </a:r>
            <a:r>
              <a:rPr lang="en-US" dirty="0" smtClean="0"/>
              <a:t> a </a:t>
            </a:r>
            <a:r>
              <a:rPr lang="en-US" dirty="0" err="1" smtClean="0"/>
              <a:t>est</a:t>
            </a:r>
            <a:r>
              <a:rPr lang="en-US" dirty="0" smtClean="0"/>
              <a:t> at </a:t>
            </a:r>
            <a:r>
              <a:rPr lang="en-US" dirty="0" err="1" smtClean="0"/>
              <a:t>arcu</a:t>
            </a:r>
            <a:r>
              <a:rPr lang="en-US" dirty="0" smtClean="0"/>
              <a:t> </a:t>
            </a:r>
            <a:r>
              <a:rPr lang="en-US" dirty="0" err="1" smtClean="0"/>
              <a:t>congue</a:t>
            </a:r>
            <a:r>
              <a:rPr lang="en-US" dirty="0" smtClean="0"/>
              <a:t> </a:t>
            </a:r>
            <a:r>
              <a:rPr lang="en-US" dirty="0" err="1" smtClean="0"/>
              <a:t>congue</a:t>
            </a:r>
            <a:r>
              <a:rPr lang="en-US" dirty="0" smtClean="0"/>
              <a:t> </a:t>
            </a:r>
            <a:r>
              <a:rPr lang="en-US" dirty="0" err="1" smtClean="0"/>
              <a:t>vel</a:t>
            </a:r>
            <a:r>
              <a:rPr lang="en-US" dirty="0" smtClean="0"/>
              <a:t> </a:t>
            </a:r>
            <a:r>
              <a:rPr lang="en-US" dirty="0" err="1" smtClean="0"/>
              <a:t>eget</a:t>
            </a:r>
            <a:r>
              <a:rPr lang="en-US" dirty="0" smtClean="0"/>
              <a:t> ex. </a:t>
            </a:r>
            <a:r>
              <a:rPr lang="en-US" dirty="0" err="1" smtClean="0"/>
              <a:t>Duis</a:t>
            </a:r>
            <a:r>
              <a:rPr lang="en-US" dirty="0" smtClean="0"/>
              <a:t> </a:t>
            </a:r>
            <a:r>
              <a:rPr lang="en-US" dirty="0" err="1" smtClean="0"/>
              <a:t>auctor</a:t>
            </a:r>
            <a:r>
              <a:rPr lang="en-US" dirty="0" smtClean="0"/>
              <a:t> </a:t>
            </a:r>
            <a:r>
              <a:rPr lang="en-US" dirty="0" err="1" smtClean="0"/>
              <a:t>lectus</a:t>
            </a:r>
            <a:r>
              <a:rPr lang="en-US" dirty="0" smtClean="0"/>
              <a:t> </a:t>
            </a:r>
            <a:r>
              <a:rPr lang="en-US" dirty="0" err="1" smtClean="0"/>
              <a:t>maximus</a:t>
            </a:r>
            <a:r>
              <a:rPr lang="en-US" dirty="0" smtClean="0"/>
              <a:t> </a:t>
            </a:r>
            <a:r>
              <a:rPr lang="en-US" dirty="0" err="1" smtClean="0"/>
              <a:t>sapien</a:t>
            </a:r>
            <a:r>
              <a:rPr lang="en-US" dirty="0" smtClean="0"/>
              <a:t> </a:t>
            </a:r>
            <a:r>
              <a:rPr lang="en-US" dirty="0" err="1" smtClean="0"/>
              <a:t>suscipit</a:t>
            </a:r>
            <a:r>
              <a:rPr lang="en-US" dirty="0" smtClean="0"/>
              <a:t> </a:t>
            </a:r>
            <a:r>
              <a:rPr lang="en-US" dirty="0" err="1" smtClean="0"/>
              <a:t>interdum</a:t>
            </a:r>
            <a:r>
              <a:rPr lang="en-US" dirty="0" smtClean="0"/>
              <a:t>.</a:t>
            </a:r>
            <a:endParaRPr lang="en-US" dirty="0" smtClean="0"/>
          </a:p>
          <a:p>
            <a:pPr lvl="0"/>
            <a:endParaRPr lang="en-US" dirty="0" smtClean="0"/>
          </a:p>
          <a:p>
            <a:pPr lvl="0"/>
            <a:r>
              <a:rPr lang="en-US" dirty="0" err="1" smtClean="0"/>
              <a:t>Curabitur</a:t>
            </a:r>
            <a:r>
              <a:rPr lang="en-US" dirty="0" smtClean="0"/>
              <a:t> </a:t>
            </a:r>
            <a:r>
              <a:rPr lang="en-US" dirty="0" err="1" smtClean="0"/>
              <a:t>rhoncus</a:t>
            </a:r>
            <a:r>
              <a:rPr lang="en-US" dirty="0" smtClean="0"/>
              <a:t>, </a:t>
            </a:r>
            <a:r>
              <a:rPr lang="en-US" dirty="0" err="1" smtClean="0"/>
              <a:t>diam</a:t>
            </a:r>
            <a:r>
              <a:rPr lang="en-US" dirty="0" smtClean="0"/>
              <a:t> </a:t>
            </a:r>
            <a:r>
              <a:rPr lang="en-US" dirty="0" err="1" smtClean="0"/>
              <a:t>vel</a:t>
            </a:r>
            <a:r>
              <a:rPr lang="en-US" dirty="0" smtClean="0"/>
              <a:t> </a:t>
            </a:r>
            <a:r>
              <a:rPr lang="en-US" dirty="0" err="1" smtClean="0"/>
              <a:t>congue</a:t>
            </a:r>
            <a:r>
              <a:rPr lang="en-US" dirty="0" smtClean="0"/>
              <a:t> </a:t>
            </a:r>
            <a:r>
              <a:rPr lang="en-US" dirty="0" err="1" smtClean="0"/>
              <a:t>pulvinar</a:t>
            </a:r>
            <a:r>
              <a:rPr lang="en-US" dirty="0" smtClean="0"/>
              <a:t>, </a:t>
            </a:r>
            <a:r>
              <a:rPr lang="en-US" dirty="0" err="1" smtClean="0"/>
              <a:t>erat</a:t>
            </a:r>
            <a:r>
              <a:rPr lang="en-US" dirty="0" smtClean="0"/>
              <a:t> </a:t>
            </a:r>
            <a:r>
              <a:rPr lang="en-US" dirty="0" err="1" smtClean="0"/>
              <a:t>massa</a:t>
            </a:r>
            <a:r>
              <a:rPr lang="en-US" dirty="0" smtClean="0"/>
              <a:t> </a:t>
            </a:r>
            <a:r>
              <a:rPr lang="en-US" dirty="0" err="1" smtClean="0"/>
              <a:t>lacinia</a:t>
            </a:r>
            <a:r>
              <a:rPr lang="en-US" dirty="0" smtClean="0"/>
              <a:t> </a:t>
            </a:r>
            <a:r>
              <a:rPr lang="en-US" dirty="0" err="1" smtClean="0"/>
              <a:t>purus</a:t>
            </a:r>
            <a:r>
              <a:rPr lang="en-US" dirty="0" smtClean="0"/>
              <a:t>, in </a:t>
            </a:r>
            <a:r>
              <a:rPr lang="en-US" dirty="0" err="1" smtClean="0"/>
              <a:t>laoreet</a:t>
            </a:r>
            <a:r>
              <a:rPr lang="en-US" dirty="0" smtClean="0"/>
              <a:t> </a:t>
            </a:r>
            <a:r>
              <a:rPr lang="en-US" dirty="0" err="1" smtClean="0"/>
              <a:t>purus</a:t>
            </a:r>
            <a:r>
              <a:rPr lang="en-US" dirty="0" smtClean="0"/>
              <a:t> </a:t>
            </a:r>
            <a:r>
              <a:rPr lang="en-US" dirty="0" err="1" smtClean="0"/>
              <a:t>massa</a:t>
            </a:r>
            <a:r>
              <a:rPr lang="en-US" dirty="0" smtClean="0"/>
              <a:t> in </a:t>
            </a:r>
            <a:r>
              <a:rPr lang="en-US" dirty="0" err="1" smtClean="0"/>
              <a:t>nunc</a:t>
            </a:r>
            <a:r>
              <a:rPr lang="en-US" dirty="0" smtClean="0"/>
              <a:t>. </a:t>
            </a:r>
            <a:r>
              <a:rPr lang="en-US" dirty="0" err="1" smtClean="0"/>
              <a:t>Phasellus</a:t>
            </a:r>
            <a:r>
              <a:rPr lang="en-US" dirty="0" smtClean="0"/>
              <a:t> </a:t>
            </a:r>
            <a:r>
              <a:rPr lang="en-US" dirty="0" err="1" smtClean="0"/>
              <a:t>finibus</a:t>
            </a:r>
            <a:r>
              <a:rPr lang="en-US" dirty="0" smtClean="0"/>
              <a:t> </a:t>
            </a:r>
            <a:r>
              <a:rPr lang="en-US" dirty="0" err="1" smtClean="0"/>
              <a:t>malesuada</a:t>
            </a:r>
            <a:r>
              <a:rPr lang="en-US" dirty="0" smtClean="0"/>
              <a:t> </a:t>
            </a:r>
            <a:r>
              <a:rPr lang="en-US" dirty="0" err="1" smtClean="0"/>
              <a:t>lobortis</a:t>
            </a:r>
            <a:r>
              <a:rPr lang="en-US" dirty="0" smtClean="0"/>
              <a:t>. </a:t>
            </a:r>
            <a:r>
              <a:rPr lang="en-US" dirty="0" err="1" smtClean="0"/>
              <a:t>Sed</a:t>
            </a:r>
            <a:r>
              <a:rPr lang="en-US" dirty="0" smtClean="0"/>
              <a:t> </a:t>
            </a:r>
            <a:r>
              <a:rPr lang="en-US" dirty="0" err="1" smtClean="0"/>
              <a:t>quis</a:t>
            </a:r>
            <a:r>
              <a:rPr lang="en-US" dirty="0" smtClean="0"/>
              <a:t> </a:t>
            </a:r>
            <a:r>
              <a:rPr lang="en-US" dirty="0" err="1" smtClean="0"/>
              <a:t>tellus</a:t>
            </a:r>
            <a:r>
              <a:rPr lang="en-US" dirty="0" smtClean="0"/>
              <a:t> id </a:t>
            </a:r>
            <a:r>
              <a:rPr lang="en-US" dirty="0" err="1" smtClean="0"/>
              <a:t>nulla</a:t>
            </a:r>
            <a:r>
              <a:rPr lang="en-US" dirty="0" smtClean="0"/>
              <a:t> </a:t>
            </a:r>
            <a:r>
              <a:rPr lang="en-US" dirty="0" err="1" smtClean="0"/>
              <a:t>mollis</a:t>
            </a:r>
            <a:r>
              <a:rPr lang="en-US" dirty="0" smtClean="0"/>
              <a:t> </a:t>
            </a:r>
            <a:r>
              <a:rPr lang="en-US" dirty="0" err="1" smtClean="0"/>
              <a:t>iaculis</a:t>
            </a:r>
            <a:r>
              <a:rPr lang="en-US" dirty="0" smtClean="0"/>
              <a:t>. Nam </a:t>
            </a:r>
            <a:r>
              <a:rPr lang="en-US" dirty="0" err="1" smtClean="0"/>
              <a:t>nec</a:t>
            </a:r>
            <a:r>
              <a:rPr lang="en-US" dirty="0" smtClean="0"/>
              <a:t> </a:t>
            </a:r>
            <a:r>
              <a:rPr lang="en-US" dirty="0" err="1" smtClean="0"/>
              <a:t>auctor</a:t>
            </a:r>
            <a:r>
              <a:rPr lang="en-US" dirty="0" smtClean="0"/>
              <a:t> </a:t>
            </a:r>
            <a:r>
              <a:rPr lang="en-US" dirty="0" err="1" smtClean="0"/>
              <a:t>arcu</a:t>
            </a:r>
            <a:r>
              <a:rPr lang="en-US" dirty="0" smtClean="0"/>
              <a:t>. </a:t>
            </a:r>
            <a:r>
              <a:rPr lang="en-US" dirty="0" err="1" smtClean="0"/>
              <a:t>Aenean</a:t>
            </a:r>
            <a:r>
              <a:rPr lang="en-US" dirty="0" smtClean="0"/>
              <a:t> </a:t>
            </a:r>
            <a:r>
              <a:rPr lang="en-US" dirty="0" err="1" smtClean="0"/>
              <a:t>molestie</a:t>
            </a:r>
            <a:r>
              <a:rPr lang="en-US" dirty="0" smtClean="0"/>
              <a:t> lacus </a:t>
            </a:r>
            <a:r>
              <a:rPr lang="en-US" dirty="0" err="1" smtClean="0"/>
              <a:t>ut</a:t>
            </a:r>
            <a:r>
              <a:rPr lang="en-US" dirty="0" smtClean="0"/>
              <a:t> </a:t>
            </a:r>
            <a:r>
              <a:rPr lang="en-US" dirty="0" err="1" smtClean="0"/>
              <a:t>urna</a:t>
            </a:r>
            <a:r>
              <a:rPr lang="en-US" dirty="0" smtClean="0"/>
              <a:t> </a:t>
            </a:r>
            <a:r>
              <a:rPr lang="en-US" dirty="0" err="1" smtClean="0"/>
              <a:t>accumsan</a:t>
            </a:r>
            <a:r>
              <a:rPr lang="en-US" dirty="0" smtClean="0"/>
              <a:t>, a </a:t>
            </a:r>
            <a:r>
              <a:rPr lang="en-US" dirty="0" err="1" smtClean="0"/>
              <a:t>rhoncus</a:t>
            </a:r>
            <a:r>
              <a:rPr lang="en-US" dirty="0" smtClean="0"/>
              <a:t> </a:t>
            </a:r>
            <a:r>
              <a:rPr lang="en-US" dirty="0" err="1" smtClean="0"/>
              <a:t>orci</a:t>
            </a:r>
            <a:r>
              <a:rPr lang="en-US" dirty="0" smtClean="0"/>
              <a:t> </a:t>
            </a:r>
            <a:r>
              <a:rPr lang="en-US" dirty="0" err="1" smtClean="0"/>
              <a:t>rhoncus</a:t>
            </a:r>
            <a:r>
              <a:rPr lang="en-US" dirty="0" smtClean="0"/>
              <a:t>. </a:t>
            </a:r>
            <a:r>
              <a:rPr lang="en-US" dirty="0" err="1" smtClean="0"/>
              <a:t>Fusce</a:t>
            </a:r>
            <a:r>
              <a:rPr lang="en-US" dirty="0" smtClean="0"/>
              <a:t> </a:t>
            </a:r>
            <a:r>
              <a:rPr lang="en-US" dirty="0" err="1" smtClean="0"/>
              <a:t>orci</a:t>
            </a:r>
            <a:r>
              <a:rPr lang="en-US" dirty="0" smtClean="0"/>
              <a:t> </a:t>
            </a:r>
            <a:r>
              <a:rPr lang="en-US" dirty="0" err="1" smtClean="0"/>
              <a:t>velit</a:t>
            </a:r>
            <a:r>
              <a:rPr lang="en-US" dirty="0" smtClean="0"/>
              <a:t>, </a:t>
            </a:r>
            <a:r>
              <a:rPr lang="en-US" dirty="0" err="1" smtClean="0"/>
              <a:t>euismod</a:t>
            </a:r>
            <a:r>
              <a:rPr lang="en-US" dirty="0" smtClean="0"/>
              <a:t> </a:t>
            </a:r>
            <a:r>
              <a:rPr lang="en-US" dirty="0" err="1" smtClean="0"/>
              <a:t>quis</a:t>
            </a:r>
            <a:r>
              <a:rPr lang="en-US" dirty="0" smtClean="0"/>
              <a:t> </a:t>
            </a:r>
            <a:r>
              <a:rPr lang="en-US" dirty="0" err="1" smtClean="0"/>
              <a:t>pulvinar</a:t>
            </a:r>
            <a:r>
              <a:rPr lang="en-US" dirty="0" smtClean="0"/>
              <a:t> ac, </a:t>
            </a:r>
            <a:r>
              <a:rPr lang="en-US" dirty="0" err="1" smtClean="0"/>
              <a:t>ultrices</a:t>
            </a:r>
            <a:r>
              <a:rPr lang="en-US" dirty="0" smtClean="0"/>
              <a:t> </a:t>
            </a:r>
            <a:r>
              <a:rPr lang="en-US" dirty="0" err="1" smtClean="0"/>
              <a:t>vel</a:t>
            </a:r>
            <a:r>
              <a:rPr lang="en-US" dirty="0" smtClean="0"/>
              <a:t> dui. </a:t>
            </a:r>
            <a:r>
              <a:rPr lang="en-US" dirty="0" err="1" smtClean="0"/>
              <a:t>Praesent</a:t>
            </a:r>
            <a:r>
              <a:rPr lang="en-US" dirty="0" smtClean="0"/>
              <a:t> </a:t>
            </a:r>
            <a:r>
              <a:rPr lang="en-US" dirty="0" err="1" smtClean="0"/>
              <a:t>commodo</a:t>
            </a:r>
            <a:r>
              <a:rPr lang="en-US" dirty="0" smtClean="0"/>
              <a:t>, </a:t>
            </a:r>
            <a:r>
              <a:rPr lang="en-US" dirty="0" err="1" smtClean="0"/>
              <a:t>odio</a:t>
            </a:r>
            <a:r>
              <a:rPr lang="en-US" dirty="0" smtClean="0"/>
              <a:t> </a:t>
            </a:r>
            <a:r>
              <a:rPr lang="en-US" dirty="0" err="1" smtClean="0"/>
              <a:t>eu</a:t>
            </a:r>
            <a:r>
              <a:rPr lang="en-US" dirty="0" smtClean="0"/>
              <a:t> </a:t>
            </a:r>
            <a:r>
              <a:rPr lang="en-US" dirty="0" err="1" smtClean="0"/>
              <a:t>ullamcorper</a:t>
            </a:r>
            <a:r>
              <a:rPr lang="en-US" dirty="0" smtClean="0"/>
              <a:t> </a:t>
            </a:r>
            <a:r>
              <a:rPr lang="en-US" dirty="0" err="1" smtClean="0"/>
              <a:t>eleifend</a:t>
            </a:r>
            <a:r>
              <a:rPr lang="en-US" dirty="0" smtClean="0"/>
              <a:t>, magna </a:t>
            </a:r>
            <a:r>
              <a:rPr lang="en-US" dirty="0" err="1" smtClean="0"/>
              <a:t>metus</a:t>
            </a:r>
            <a:r>
              <a:rPr lang="en-US" dirty="0" smtClean="0"/>
              <a:t> </a:t>
            </a:r>
            <a:r>
              <a:rPr lang="en-US" dirty="0" err="1" smtClean="0"/>
              <a:t>euismod</a:t>
            </a:r>
            <a:r>
              <a:rPr lang="en-US" dirty="0" smtClean="0"/>
              <a:t> </a:t>
            </a:r>
            <a:r>
              <a:rPr lang="en-US" dirty="0" err="1" smtClean="0"/>
              <a:t>elit</a:t>
            </a:r>
            <a:r>
              <a:rPr lang="en-US" dirty="0" smtClean="0"/>
              <a:t>, in </a:t>
            </a:r>
            <a:r>
              <a:rPr lang="en-US" dirty="0" err="1" smtClean="0"/>
              <a:t>porttitor</a:t>
            </a:r>
            <a:r>
              <a:rPr lang="en-US" dirty="0" smtClean="0"/>
              <a:t> </a:t>
            </a:r>
            <a:r>
              <a:rPr lang="en-US" dirty="0" err="1" smtClean="0"/>
              <a:t>urna</a:t>
            </a:r>
            <a:r>
              <a:rPr lang="en-US" dirty="0" smtClean="0"/>
              <a:t> </a:t>
            </a:r>
            <a:r>
              <a:rPr lang="en-US" dirty="0" err="1" smtClean="0"/>
              <a:t>nisl</a:t>
            </a:r>
            <a:r>
              <a:rPr lang="en-US" dirty="0" smtClean="0"/>
              <a:t> </a:t>
            </a:r>
            <a:r>
              <a:rPr lang="en-US" dirty="0" err="1" smtClean="0"/>
              <a:t>ut</a:t>
            </a:r>
            <a:r>
              <a:rPr lang="en-US" dirty="0" smtClean="0"/>
              <a:t> </a:t>
            </a:r>
            <a:r>
              <a:rPr lang="en-US" dirty="0" err="1" smtClean="0"/>
              <a:t>nulla</a:t>
            </a:r>
            <a:r>
              <a:rPr lang="en-US" dirty="0" smtClean="0"/>
              <a:t>. </a:t>
            </a:r>
            <a:r>
              <a:rPr lang="en-US" dirty="0" err="1" smtClean="0"/>
              <a:t>Donec</a:t>
            </a:r>
            <a:r>
              <a:rPr lang="en-US" dirty="0" smtClean="0"/>
              <a:t> </a:t>
            </a:r>
            <a:r>
              <a:rPr lang="en-US" dirty="0" err="1" smtClean="0"/>
              <a:t>accumsan</a:t>
            </a:r>
            <a:r>
              <a:rPr lang="en-US" dirty="0" smtClean="0"/>
              <a:t> </a:t>
            </a:r>
            <a:r>
              <a:rPr lang="en-US" dirty="0" err="1" smtClean="0"/>
              <a:t>egestas</a:t>
            </a:r>
            <a:r>
              <a:rPr lang="en-US" dirty="0" smtClean="0"/>
              <a:t> </a:t>
            </a:r>
            <a:r>
              <a:rPr lang="en-US" dirty="0" err="1" smtClean="0"/>
              <a:t>nulla</a:t>
            </a:r>
            <a:r>
              <a:rPr lang="en-US" dirty="0" smtClean="0"/>
              <a:t>, </a:t>
            </a:r>
            <a:r>
              <a:rPr lang="en-US" dirty="0" err="1" smtClean="0"/>
              <a:t>ut</a:t>
            </a:r>
            <a:r>
              <a:rPr lang="en-US" dirty="0" smtClean="0"/>
              <a:t> </a:t>
            </a:r>
            <a:r>
              <a:rPr lang="en-US" dirty="0" err="1" smtClean="0"/>
              <a:t>sollicitudin</a:t>
            </a:r>
            <a:r>
              <a:rPr lang="en-US" dirty="0" smtClean="0"/>
              <a:t> </a:t>
            </a:r>
            <a:r>
              <a:rPr lang="en-US" dirty="0" err="1" smtClean="0"/>
              <a:t>nulla</a:t>
            </a:r>
            <a:r>
              <a:rPr lang="en-US" dirty="0" smtClean="0"/>
              <a:t> </a:t>
            </a:r>
            <a:r>
              <a:rPr lang="en-US" dirty="0" err="1" smtClean="0"/>
              <a:t>lacinia</a:t>
            </a:r>
            <a:r>
              <a:rPr lang="en-US" dirty="0" smtClean="0"/>
              <a:t> ac. </a:t>
            </a:r>
            <a:r>
              <a:rPr lang="en-US" dirty="0" err="1" smtClean="0"/>
              <a:t>Pellentesque</a:t>
            </a:r>
            <a:r>
              <a:rPr lang="en-US" dirty="0" smtClean="0"/>
              <a:t> </a:t>
            </a:r>
            <a:r>
              <a:rPr lang="en-US" dirty="0" err="1" smtClean="0"/>
              <a:t>felis</a:t>
            </a:r>
            <a:r>
              <a:rPr lang="en-US" dirty="0" smtClean="0"/>
              <a:t> </a:t>
            </a:r>
            <a:r>
              <a:rPr lang="en-US" dirty="0" err="1" smtClean="0"/>
              <a:t>est</a:t>
            </a:r>
            <a:r>
              <a:rPr lang="en-US" dirty="0" smtClean="0"/>
              <a:t>, </a:t>
            </a:r>
            <a:r>
              <a:rPr lang="en-US" dirty="0" err="1" smtClean="0"/>
              <a:t>tincidunt</a:t>
            </a:r>
            <a:r>
              <a:rPr lang="en-US" dirty="0" smtClean="0"/>
              <a:t> et </a:t>
            </a:r>
            <a:r>
              <a:rPr lang="en-US" dirty="0" err="1" smtClean="0"/>
              <a:t>suscipit</a:t>
            </a:r>
            <a:r>
              <a:rPr lang="en-US" dirty="0" smtClean="0"/>
              <a:t> id, </a:t>
            </a:r>
            <a:r>
              <a:rPr lang="en-US" dirty="0" err="1" smtClean="0"/>
              <a:t>rutrum</a:t>
            </a:r>
            <a:r>
              <a:rPr lang="en-US" dirty="0" smtClean="0"/>
              <a:t> at </a:t>
            </a:r>
            <a:r>
              <a:rPr lang="en-US" dirty="0" err="1" smtClean="0"/>
              <a:t>odio</a:t>
            </a:r>
            <a:r>
              <a:rPr lang="en-US" dirty="0" smtClean="0"/>
              <a:t>. </a:t>
            </a:r>
            <a:r>
              <a:rPr lang="en-US" dirty="0" err="1" smtClean="0"/>
              <a:t>Sed</a:t>
            </a:r>
            <a:r>
              <a:rPr lang="en-US" dirty="0" smtClean="0"/>
              <a:t> </a:t>
            </a:r>
            <a:r>
              <a:rPr lang="en-US" dirty="0" err="1" smtClean="0"/>
              <a:t>fringilla</a:t>
            </a:r>
            <a:r>
              <a:rPr lang="en-US" dirty="0" smtClean="0"/>
              <a:t> </a:t>
            </a:r>
            <a:r>
              <a:rPr lang="en-US" dirty="0" err="1" smtClean="0"/>
              <a:t>porttitor</a:t>
            </a:r>
            <a:r>
              <a:rPr lang="en-US" dirty="0" smtClean="0"/>
              <a:t> </a:t>
            </a:r>
            <a:r>
              <a:rPr lang="en-US" dirty="0" err="1" smtClean="0"/>
              <a:t>ipsum</a:t>
            </a:r>
            <a:r>
              <a:rPr lang="en-US" dirty="0" smtClean="0"/>
              <a:t>. </a:t>
            </a:r>
            <a:r>
              <a:rPr lang="en-US" dirty="0" err="1" smtClean="0"/>
              <a:t>Morbi</a:t>
            </a:r>
            <a:r>
              <a:rPr lang="en-US" dirty="0" smtClean="0"/>
              <a:t> </a:t>
            </a:r>
            <a:r>
              <a:rPr lang="en-US" dirty="0" err="1" smtClean="0"/>
              <a:t>cursus</a:t>
            </a:r>
            <a:r>
              <a:rPr lang="en-US" dirty="0" smtClean="0"/>
              <a:t> </a:t>
            </a:r>
            <a:r>
              <a:rPr lang="en-US" dirty="0" err="1" smtClean="0"/>
              <a:t>massa</a:t>
            </a:r>
            <a:r>
              <a:rPr lang="en-US" dirty="0" smtClean="0"/>
              <a:t> </a:t>
            </a:r>
            <a:r>
              <a:rPr lang="en-US" dirty="0" err="1" smtClean="0"/>
              <a:t>eget</a:t>
            </a:r>
            <a:r>
              <a:rPr lang="en-US" dirty="0" smtClean="0"/>
              <a:t> </a:t>
            </a:r>
            <a:r>
              <a:rPr lang="en-US" dirty="0" err="1" smtClean="0"/>
              <a:t>arcu</a:t>
            </a:r>
            <a:r>
              <a:rPr lang="en-US" dirty="0" smtClean="0"/>
              <a:t> </a:t>
            </a:r>
            <a:r>
              <a:rPr lang="en-US" dirty="0" err="1" smtClean="0"/>
              <a:t>hendrerit</a:t>
            </a:r>
            <a:r>
              <a:rPr lang="en-US" dirty="0" smtClean="0"/>
              <a:t> </a:t>
            </a:r>
            <a:r>
              <a:rPr lang="en-US" dirty="0" err="1" smtClean="0"/>
              <a:t>eleifend</a:t>
            </a:r>
            <a:r>
              <a:rPr lang="en-US" dirty="0" smtClean="0"/>
              <a:t>. </a:t>
            </a:r>
            <a:r>
              <a:rPr lang="en-US" dirty="0" err="1" smtClean="0"/>
              <a:t>Morbi</a:t>
            </a:r>
            <a:r>
              <a:rPr lang="en-US" dirty="0" smtClean="0"/>
              <a:t> sit </a:t>
            </a:r>
            <a:r>
              <a:rPr lang="en-US" dirty="0" err="1" smtClean="0"/>
              <a:t>amet</a:t>
            </a:r>
            <a:r>
              <a:rPr lang="en-US" dirty="0" smtClean="0"/>
              <a:t> </a:t>
            </a:r>
            <a:r>
              <a:rPr lang="en-US" dirty="0" err="1" smtClean="0"/>
              <a:t>accumsan</a:t>
            </a:r>
            <a:r>
              <a:rPr lang="en-US" dirty="0" smtClean="0"/>
              <a:t> dui, </a:t>
            </a:r>
            <a:r>
              <a:rPr lang="en-US" dirty="0" err="1" smtClean="0"/>
              <a:t>vel</a:t>
            </a:r>
            <a:r>
              <a:rPr lang="en-US" dirty="0" smtClean="0"/>
              <a:t> tempus </a:t>
            </a:r>
            <a:r>
              <a:rPr lang="en-US" dirty="0" err="1" smtClean="0"/>
              <a:t>urna</a:t>
            </a:r>
            <a:r>
              <a:rPr lang="en-US" dirty="0" smtClean="0"/>
              <a:t>. </a:t>
            </a:r>
            <a:r>
              <a:rPr lang="en-US" dirty="0" err="1" smtClean="0"/>
              <a:t>Cras</a:t>
            </a:r>
            <a:r>
              <a:rPr lang="en-US" dirty="0" smtClean="0"/>
              <a:t> in </a:t>
            </a:r>
            <a:r>
              <a:rPr lang="en-US" dirty="0" err="1" smtClean="0"/>
              <a:t>sapien</a:t>
            </a:r>
            <a:r>
              <a:rPr lang="en-US" dirty="0" smtClean="0"/>
              <a:t> at </a:t>
            </a:r>
            <a:r>
              <a:rPr lang="en-US" dirty="0" err="1" smtClean="0"/>
              <a:t>justo</a:t>
            </a:r>
            <a:r>
              <a:rPr lang="en-US" dirty="0" smtClean="0"/>
              <a:t> </a:t>
            </a:r>
            <a:r>
              <a:rPr lang="en-US" dirty="0" err="1" smtClean="0"/>
              <a:t>convallis</a:t>
            </a:r>
            <a:r>
              <a:rPr lang="en-US" dirty="0" smtClean="0"/>
              <a:t> </a:t>
            </a:r>
            <a:r>
              <a:rPr lang="en-US" dirty="0" err="1" smtClean="0"/>
              <a:t>lacinia</a:t>
            </a:r>
            <a:r>
              <a:rPr lang="en-US" dirty="0" smtClean="0"/>
              <a:t> et in </a:t>
            </a:r>
            <a:r>
              <a:rPr lang="en-US" dirty="0" err="1" smtClean="0"/>
              <a:t>felis</a:t>
            </a:r>
            <a:r>
              <a:rPr lang="en-US" dirty="0" smtClean="0"/>
              <a:t>. </a:t>
            </a:r>
            <a:r>
              <a:rPr lang="en-US" dirty="0" err="1" smtClean="0"/>
              <a:t>Vestibulum</a:t>
            </a:r>
            <a:r>
              <a:rPr lang="en-US" dirty="0" smtClean="0"/>
              <a:t> </a:t>
            </a:r>
            <a:r>
              <a:rPr lang="en-US" dirty="0" err="1" smtClean="0"/>
              <a:t>luctus</a:t>
            </a:r>
            <a:r>
              <a:rPr lang="en-US" dirty="0" smtClean="0"/>
              <a:t>, </a:t>
            </a:r>
            <a:r>
              <a:rPr lang="en-US" dirty="0" err="1" smtClean="0"/>
              <a:t>odio</a:t>
            </a:r>
            <a:r>
              <a:rPr lang="en-US" dirty="0" smtClean="0"/>
              <a:t> non </a:t>
            </a:r>
            <a:r>
              <a:rPr lang="en-US" dirty="0" err="1" smtClean="0"/>
              <a:t>accumsan</a:t>
            </a:r>
            <a:r>
              <a:rPr lang="en-US" dirty="0" smtClean="0"/>
              <a:t> </a:t>
            </a:r>
            <a:r>
              <a:rPr lang="en-US" dirty="0" err="1" smtClean="0"/>
              <a:t>eleifend</a:t>
            </a:r>
            <a:r>
              <a:rPr lang="en-US" dirty="0" smtClean="0"/>
              <a:t>, </a:t>
            </a:r>
            <a:r>
              <a:rPr lang="en-US" dirty="0" err="1" smtClean="0"/>
              <a:t>lectus</a:t>
            </a:r>
            <a:r>
              <a:rPr lang="en-US" dirty="0" smtClean="0"/>
              <a:t> </a:t>
            </a:r>
            <a:r>
              <a:rPr lang="en-US" dirty="0" err="1" smtClean="0"/>
              <a:t>metus</a:t>
            </a:r>
            <a:r>
              <a:rPr lang="en-US" dirty="0" smtClean="0"/>
              <a:t> </a:t>
            </a:r>
            <a:r>
              <a:rPr lang="en-US" dirty="0" err="1" smtClean="0"/>
              <a:t>rutrum</a:t>
            </a:r>
            <a:r>
              <a:rPr lang="en-US" dirty="0" smtClean="0"/>
              <a:t> </a:t>
            </a:r>
            <a:r>
              <a:rPr lang="en-US" dirty="0" err="1" smtClean="0"/>
              <a:t>orci</a:t>
            </a:r>
            <a:r>
              <a:rPr lang="en-US" dirty="0" smtClean="0"/>
              <a:t>, </a:t>
            </a:r>
            <a:r>
              <a:rPr lang="en-US" dirty="0" err="1" smtClean="0"/>
              <a:t>quis</a:t>
            </a:r>
            <a:r>
              <a:rPr lang="en-US" dirty="0" smtClean="0"/>
              <a:t> </a:t>
            </a:r>
            <a:r>
              <a:rPr lang="en-US" dirty="0" err="1" smtClean="0"/>
              <a:t>molestie</a:t>
            </a:r>
            <a:r>
              <a:rPr lang="en-US" dirty="0" smtClean="0"/>
              <a:t> </a:t>
            </a:r>
            <a:r>
              <a:rPr lang="en-US" dirty="0" err="1" smtClean="0"/>
              <a:t>enim</a:t>
            </a:r>
            <a:r>
              <a:rPr lang="en-US" dirty="0" smtClean="0"/>
              <a:t> </a:t>
            </a:r>
            <a:r>
              <a:rPr lang="en-US" dirty="0" err="1" smtClean="0"/>
              <a:t>augue</a:t>
            </a:r>
            <a:r>
              <a:rPr lang="en-US" dirty="0" smtClean="0"/>
              <a:t> in </a:t>
            </a:r>
            <a:r>
              <a:rPr lang="en-US" dirty="0" err="1" smtClean="0"/>
              <a:t>lorem</a:t>
            </a:r>
            <a:r>
              <a:rPr lang="en-US" dirty="0" smtClean="0"/>
              <a:t>. </a:t>
            </a:r>
            <a:r>
              <a:rPr lang="en-US" dirty="0" err="1" smtClean="0"/>
              <a:t>Vestibulum</a:t>
            </a:r>
            <a:r>
              <a:rPr lang="en-US" dirty="0" smtClean="0"/>
              <a:t> </a:t>
            </a:r>
            <a:r>
              <a:rPr lang="en-US" dirty="0" err="1" smtClean="0"/>
              <a:t>volutpat</a:t>
            </a:r>
            <a:r>
              <a:rPr lang="en-US" dirty="0" smtClean="0"/>
              <a:t> </a:t>
            </a:r>
            <a:r>
              <a:rPr lang="en-US" dirty="0" err="1" smtClean="0"/>
              <a:t>sagittis</a:t>
            </a:r>
            <a:r>
              <a:rPr lang="en-US" dirty="0" smtClean="0"/>
              <a:t> quam </a:t>
            </a:r>
            <a:r>
              <a:rPr lang="en-US" dirty="0" err="1" smtClean="0"/>
              <a:t>varius</a:t>
            </a:r>
            <a:r>
              <a:rPr lang="en-US" dirty="0" smtClean="0"/>
              <a:t> </a:t>
            </a:r>
            <a:r>
              <a:rPr lang="en-US" dirty="0" err="1" smtClean="0"/>
              <a:t>facilisis</a:t>
            </a:r>
            <a:r>
              <a:rPr lang="en-US" dirty="0" smtClean="0"/>
              <a:t>.</a:t>
            </a:r>
            <a:endParaRPr lang="en-US" dirty="0" smtClean="0"/>
          </a:p>
          <a:p>
            <a:pPr lvl="0"/>
            <a:endParaRPr lang="en-US" dirty="0" smtClean="0"/>
          </a:p>
          <a:p>
            <a:pPr lvl="0"/>
            <a:r>
              <a:rPr lang="en-US" dirty="0" err="1" smtClean="0"/>
              <a:t>Donec</a:t>
            </a:r>
            <a:r>
              <a:rPr lang="en-US" dirty="0" smtClean="0"/>
              <a:t> ligula </a:t>
            </a:r>
            <a:r>
              <a:rPr lang="en-US" dirty="0" err="1" smtClean="0"/>
              <a:t>diam</a:t>
            </a:r>
            <a:r>
              <a:rPr lang="en-US" dirty="0" smtClean="0"/>
              <a:t>, </a:t>
            </a:r>
            <a:r>
              <a:rPr lang="en-US" dirty="0" err="1" smtClean="0"/>
              <a:t>tincidunt</a:t>
            </a:r>
            <a:r>
              <a:rPr lang="en-US" dirty="0" smtClean="0"/>
              <a:t> id </a:t>
            </a:r>
            <a:r>
              <a:rPr lang="en-US" dirty="0" err="1" smtClean="0"/>
              <a:t>nisl</a:t>
            </a:r>
            <a:r>
              <a:rPr lang="en-US" dirty="0" smtClean="0"/>
              <a:t> </a:t>
            </a:r>
            <a:r>
              <a:rPr lang="en-US" dirty="0" err="1" smtClean="0"/>
              <a:t>vel</a:t>
            </a:r>
            <a:r>
              <a:rPr lang="en-US" dirty="0" smtClean="0"/>
              <a:t>, </a:t>
            </a:r>
            <a:r>
              <a:rPr lang="en-US" dirty="0" err="1" smtClean="0"/>
              <a:t>accumsan</a:t>
            </a:r>
            <a:r>
              <a:rPr lang="en-US" dirty="0" smtClean="0"/>
              <a:t> </a:t>
            </a:r>
            <a:r>
              <a:rPr lang="en-US" dirty="0" err="1" smtClean="0"/>
              <a:t>placerat</a:t>
            </a:r>
            <a:r>
              <a:rPr lang="en-US" dirty="0" smtClean="0"/>
              <a:t> </a:t>
            </a:r>
            <a:r>
              <a:rPr lang="en-US" dirty="0" err="1" smtClean="0"/>
              <a:t>velit</a:t>
            </a:r>
            <a:r>
              <a:rPr lang="en-US" dirty="0" smtClean="0"/>
              <a:t>. </a:t>
            </a:r>
            <a:r>
              <a:rPr lang="en-US" dirty="0" err="1" smtClean="0"/>
              <a:t>Nullam</a:t>
            </a:r>
            <a:r>
              <a:rPr lang="en-US" dirty="0" smtClean="0"/>
              <a:t> </a:t>
            </a:r>
            <a:r>
              <a:rPr lang="en-US" dirty="0" err="1" smtClean="0"/>
              <a:t>sagittis</a:t>
            </a:r>
            <a:r>
              <a:rPr lang="en-US" dirty="0" smtClean="0"/>
              <a:t> </a:t>
            </a:r>
            <a:r>
              <a:rPr lang="en-US" dirty="0" err="1" smtClean="0"/>
              <a:t>feugiat</a:t>
            </a:r>
            <a:r>
              <a:rPr lang="en-US" dirty="0" smtClean="0"/>
              <a:t> </a:t>
            </a:r>
            <a:r>
              <a:rPr lang="en-US" dirty="0" err="1" smtClean="0"/>
              <a:t>erat</a:t>
            </a:r>
            <a:r>
              <a:rPr lang="en-US" dirty="0" smtClean="0"/>
              <a:t>, </a:t>
            </a:r>
            <a:r>
              <a:rPr lang="en-US" dirty="0" err="1" smtClean="0"/>
              <a:t>vel</a:t>
            </a:r>
            <a:r>
              <a:rPr lang="en-US" dirty="0" smtClean="0"/>
              <a:t> </a:t>
            </a:r>
            <a:r>
              <a:rPr lang="en-US" dirty="0" err="1" smtClean="0"/>
              <a:t>vestibulum</a:t>
            </a:r>
            <a:r>
              <a:rPr lang="en-US" dirty="0" smtClean="0"/>
              <a:t> </a:t>
            </a:r>
            <a:r>
              <a:rPr lang="en-US" dirty="0" err="1" smtClean="0"/>
              <a:t>lorem</a:t>
            </a:r>
            <a:r>
              <a:rPr lang="en-US" dirty="0" smtClean="0"/>
              <a:t> </a:t>
            </a:r>
            <a:r>
              <a:rPr lang="en-US" dirty="0" err="1" smtClean="0"/>
              <a:t>facilisis</a:t>
            </a:r>
            <a:r>
              <a:rPr lang="en-US" dirty="0" smtClean="0"/>
              <a:t> vitae. </a:t>
            </a:r>
            <a:r>
              <a:rPr lang="en-US" dirty="0" err="1" smtClean="0"/>
              <a:t>Duis</a:t>
            </a:r>
            <a:r>
              <a:rPr lang="en-US" dirty="0" smtClean="0"/>
              <a:t> </a:t>
            </a:r>
            <a:r>
              <a:rPr lang="en-US" dirty="0" err="1" smtClean="0"/>
              <a:t>molestie</a:t>
            </a:r>
            <a:r>
              <a:rPr lang="en-US" dirty="0" smtClean="0"/>
              <a:t> </a:t>
            </a:r>
            <a:r>
              <a:rPr lang="en-US" dirty="0" err="1" smtClean="0"/>
              <a:t>urna</a:t>
            </a:r>
            <a:r>
              <a:rPr lang="en-US" dirty="0" smtClean="0"/>
              <a:t> </a:t>
            </a:r>
            <a:r>
              <a:rPr lang="en-US" dirty="0" err="1" smtClean="0"/>
              <a:t>enim</a:t>
            </a:r>
            <a:r>
              <a:rPr lang="en-US" dirty="0" smtClean="0"/>
              <a:t>, </a:t>
            </a:r>
            <a:r>
              <a:rPr lang="en-US" dirty="0" err="1" smtClean="0"/>
              <a:t>vel</a:t>
            </a:r>
            <a:r>
              <a:rPr lang="en-US" dirty="0" smtClean="0"/>
              <a:t> </a:t>
            </a:r>
            <a:r>
              <a:rPr lang="en-US" dirty="0" err="1" smtClean="0"/>
              <a:t>scelerisque</a:t>
            </a:r>
            <a:r>
              <a:rPr lang="en-US" dirty="0" smtClean="0"/>
              <a:t> </a:t>
            </a:r>
            <a:r>
              <a:rPr lang="en-US" dirty="0" err="1" smtClean="0"/>
              <a:t>arcu</a:t>
            </a:r>
            <a:r>
              <a:rPr lang="en-US" dirty="0" smtClean="0"/>
              <a:t> </a:t>
            </a:r>
            <a:r>
              <a:rPr lang="en-US" dirty="0" err="1" smtClean="0"/>
              <a:t>feugiat</a:t>
            </a:r>
            <a:r>
              <a:rPr lang="en-US" dirty="0" smtClean="0"/>
              <a:t> </a:t>
            </a:r>
            <a:r>
              <a:rPr lang="en-US" dirty="0" err="1" smtClean="0"/>
              <a:t>eget</a:t>
            </a:r>
            <a:r>
              <a:rPr lang="en-US" dirty="0" smtClean="0"/>
              <a:t>. </a:t>
            </a:r>
            <a:r>
              <a:rPr lang="en-US" dirty="0" err="1" smtClean="0"/>
              <a:t>Curabitur</a:t>
            </a:r>
            <a:r>
              <a:rPr lang="en-US" dirty="0" smtClean="0"/>
              <a:t> </a:t>
            </a:r>
            <a:r>
              <a:rPr lang="en-US" dirty="0" err="1" smtClean="0"/>
              <a:t>lobortis</a:t>
            </a:r>
            <a:r>
              <a:rPr lang="en-US" dirty="0" smtClean="0"/>
              <a:t>, </a:t>
            </a:r>
            <a:r>
              <a:rPr lang="en-US" dirty="0" err="1" smtClean="0"/>
              <a:t>nulla</a:t>
            </a:r>
            <a:r>
              <a:rPr lang="en-US" dirty="0" smtClean="0"/>
              <a:t> </a:t>
            </a:r>
            <a:r>
              <a:rPr lang="en-US" dirty="0" err="1" smtClean="0"/>
              <a:t>vel</a:t>
            </a:r>
            <a:r>
              <a:rPr lang="en-US" dirty="0" smtClean="0"/>
              <a:t> </a:t>
            </a:r>
            <a:r>
              <a:rPr lang="en-US" dirty="0" err="1" smtClean="0"/>
              <a:t>dignissim</a:t>
            </a:r>
            <a:r>
              <a:rPr lang="en-US" dirty="0" smtClean="0"/>
              <a:t> </a:t>
            </a:r>
            <a:r>
              <a:rPr lang="en-US" dirty="0" err="1" smtClean="0"/>
              <a:t>consequat</a:t>
            </a:r>
            <a:r>
              <a:rPr lang="en-US" dirty="0" smtClean="0"/>
              <a:t>, </a:t>
            </a:r>
            <a:r>
              <a:rPr lang="en-US" dirty="0" err="1" smtClean="0"/>
              <a:t>odio</a:t>
            </a:r>
            <a:r>
              <a:rPr lang="en-US" dirty="0" smtClean="0"/>
              <a:t> </a:t>
            </a:r>
            <a:r>
              <a:rPr lang="en-US" dirty="0" err="1" smtClean="0"/>
              <a:t>libero</a:t>
            </a:r>
            <a:r>
              <a:rPr lang="en-US" dirty="0" smtClean="0"/>
              <a:t> </a:t>
            </a:r>
            <a:r>
              <a:rPr lang="en-US" dirty="0" err="1" smtClean="0"/>
              <a:t>pellentesque</a:t>
            </a:r>
            <a:r>
              <a:rPr lang="en-US" dirty="0" smtClean="0"/>
              <a:t> </a:t>
            </a:r>
            <a:r>
              <a:rPr lang="en-US" dirty="0" err="1" smtClean="0"/>
              <a:t>nunc</a:t>
            </a:r>
            <a:r>
              <a:rPr lang="en-US" dirty="0" smtClean="0"/>
              <a:t>, sit </a:t>
            </a:r>
            <a:r>
              <a:rPr lang="en-US" dirty="0" err="1" smtClean="0"/>
              <a:t>amet</a:t>
            </a:r>
            <a:r>
              <a:rPr lang="en-US" dirty="0" smtClean="0"/>
              <a:t> </a:t>
            </a:r>
            <a:r>
              <a:rPr lang="en-US" dirty="0" err="1" smtClean="0"/>
              <a:t>feugiat</a:t>
            </a:r>
            <a:r>
              <a:rPr lang="en-US" dirty="0" smtClean="0"/>
              <a:t> </a:t>
            </a:r>
            <a:r>
              <a:rPr lang="en-US" dirty="0" err="1" smtClean="0"/>
              <a:t>justo</a:t>
            </a:r>
            <a:r>
              <a:rPr lang="en-US" dirty="0" smtClean="0"/>
              <a:t> </a:t>
            </a:r>
            <a:r>
              <a:rPr lang="en-US" dirty="0" err="1" smtClean="0"/>
              <a:t>metus</a:t>
            </a:r>
            <a:r>
              <a:rPr lang="en-US" dirty="0" smtClean="0"/>
              <a:t> </a:t>
            </a:r>
            <a:r>
              <a:rPr lang="en-US" dirty="0" err="1" smtClean="0"/>
              <a:t>nec</a:t>
            </a:r>
            <a:r>
              <a:rPr lang="en-US" dirty="0" smtClean="0"/>
              <a:t> </a:t>
            </a:r>
            <a:r>
              <a:rPr lang="en-US" dirty="0" err="1" smtClean="0"/>
              <a:t>neque</a:t>
            </a:r>
            <a:r>
              <a:rPr lang="en-US" dirty="0" smtClean="0"/>
              <a:t>. </a:t>
            </a:r>
            <a:r>
              <a:rPr lang="en-US" dirty="0" err="1" smtClean="0"/>
              <a:t>Donec</a:t>
            </a:r>
            <a:r>
              <a:rPr lang="en-US" dirty="0" smtClean="0"/>
              <a:t> non ante ac </a:t>
            </a:r>
            <a:r>
              <a:rPr lang="en-US" dirty="0" err="1" smtClean="0"/>
              <a:t>orci</a:t>
            </a:r>
            <a:r>
              <a:rPr lang="en-US" dirty="0" smtClean="0"/>
              <a:t> </a:t>
            </a:r>
            <a:r>
              <a:rPr lang="en-US" dirty="0" err="1" smtClean="0"/>
              <a:t>elementum</a:t>
            </a:r>
            <a:r>
              <a:rPr lang="en-US" dirty="0" smtClean="0"/>
              <a:t> </a:t>
            </a:r>
            <a:r>
              <a:rPr lang="en-US" dirty="0" err="1" smtClean="0"/>
              <a:t>iaculis</a:t>
            </a:r>
            <a:r>
              <a:rPr lang="en-US" dirty="0" smtClean="0"/>
              <a:t> </a:t>
            </a:r>
            <a:r>
              <a:rPr lang="en-US" dirty="0" err="1" smtClean="0"/>
              <a:t>consequat</a:t>
            </a:r>
            <a:r>
              <a:rPr lang="en-US" dirty="0" smtClean="0"/>
              <a:t> in </a:t>
            </a:r>
            <a:r>
              <a:rPr lang="en-US" dirty="0" err="1" smtClean="0"/>
              <a:t>metus</a:t>
            </a:r>
            <a:r>
              <a:rPr lang="en-US" dirty="0" smtClean="0"/>
              <a:t>. </a:t>
            </a:r>
            <a:r>
              <a:rPr lang="en-US" dirty="0" err="1" smtClean="0"/>
              <a:t>Interdum</a:t>
            </a:r>
            <a:r>
              <a:rPr lang="en-US" dirty="0" smtClean="0"/>
              <a:t> et </a:t>
            </a:r>
            <a:r>
              <a:rPr lang="en-US" dirty="0" err="1" smtClean="0"/>
              <a:t>malesuada</a:t>
            </a:r>
            <a:r>
              <a:rPr lang="en-US" dirty="0" smtClean="0"/>
              <a:t> fames ac ante </a:t>
            </a:r>
            <a:r>
              <a:rPr lang="en-US" dirty="0" err="1" smtClean="0"/>
              <a:t>ipsum</a:t>
            </a:r>
            <a:r>
              <a:rPr lang="en-US" dirty="0" smtClean="0"/>
              <a:t> </a:t>
            </a:r>
            <a:r>
              <a:rPr lang="en-US" dirty="0" err="1" smtClean="0"/>
              <a:t>primis</a:t>
            </a:r>
            <a:r>
              <a:rPr lang="en-US" dirty="0" smtClean="0"/>
              <a:t> in </a:t>
            </a:r>
            <a:r>
              <a:rPr lang="en-US" dirty="0" err="1" smtClean="0"/>
              <a:t>faucibus</a:t>
            </a:r>
            <a:r>
              <a:rPr lang="en-US" dirty="0" smtClean="0"/>
              <a:t>. </a:t>
            </a:r>
            <a:r>
              <a:rPr lang="en-US" dirty="0" err="1" smtClean="0"/>
              <a:t>Mauris</a:t>
            </a:r>
            <a:r>
              <a:rPr lang="en-US" dirty="0" smtClean="0"/>
              <a:t> </a:t>
            </a:r>
            <a:r>
              <a:rPr lang="en-US" dirty="0" err="1" smtClean="0"/>
              <a:t>volutpat</a:t>
            </a:r>
            <a:r>
              <a:rPr lang="en-US" dirty="0" smtClean="0"/>
              <a:t> </a:t>
            </a:r>
            <a:r>
              <a:rPr lang="en-US" dirty="0" err="1" smtClean="0"/>
              <a:t>aliquet</a:t>
            </a:r>
            <a:r>
              <a:rPr lang="en-US" dirty="0" smtClean="0"/>
              <a:t> </a:t>
            </a:r>
            <a:r>
              <a:rPr lang="en-US" dirty="0" err="1" smtClean="0"/>
              <a:t>imperdiet</a:t>
            </a:r>
            <a:r>
              <a:rPr lang="en-US" dirty="0" smtClean="0"/>
              <a:t>. </a:t>
            </a:r>
            <a:r>
              <a:rPr lang="en-US" dirty="0" err="1" smtClean="0"/>
              <a:t>Suspendisse</a:t>
            </a:r>
            <a:r>
              <a:rPr lang="en-US" dirty="0" smtClean="0"/>
              <a:t> </a:t>
            </a:r>
            <a:r>
              <a:rPr lang="en-US" dirty="0" err="1" smtClean="0"/>
              <a:t>ultrices</a:t>
            </a:r>
            <a:r>
              <a:rPr lang="en-US" dirty="0" smtClean="0"/>
              <a:t> lacus id </a:t>
            </a:r>
            <a:r>
              <a:rPr lang="en-US" dirty="0" err="1" smtClean="0"/>
              <a:t>est</a:t>
            </a:r>
            <a:r>
              <a:rPr lang="en-US" dirty="0" smtClean="0"/>
              <a:t> </a:t>
            </a:r>
            <a:r>
              <a:rPr lang="en-US" dirty="0" err="1" smtClean="0"/>
              <a:t>viverra</a:t>
            </a:r>
            <a:r>
              <a:rPr lang="en-US" dirty="0" smtClean="0"/>
              <a:t>, at </a:t>
            </a:r>
            <a:r>
              <a:rPr lang="en-US" dirty="0" err="1" smtClean="0"/>
              <a:t>porttitor</a:t>
            </a:r>
            <a:r>
              <a:rPr lang="en-US" dirty="0" smtClean="0"/>
              <a:t> </a:t>
            </a:r>
            <a:r>
              <a:rPr lang="en-US" dirty="0" err="1" smtClean="0"/>
              <a:t>metus</a:t>
            </a:r>
            <a:r>
              <a:rPr lang="en-US" dirty="0" smtClean="0"/>
              <a:t> </a:t>
            </a:r>
            <a:r>
              <a:rPr lang="en-US" dirty="0" err="1" smtClean="0"/>
              <a:t>facilisis</a:t>
            </a:r>
            <a:r>
              <a:rPr lang="en-US" dirty="0" smtClean="0"/>
              <a:t>. </a:t>
            </a:r>
            <a:r>
              <a:rPr lang="en-US" dirty="0" err="1" smtClean="0"/>
              <a:t>Nullam</a:t>
            </a:r>
            <a:r>
              <a:rPr lang="en-US" dirty="0" smtClean="0"/>
              <a:t> dolor </a:t>
            </a:r>
            <a:r>
              <a:rPr lang="en-US" dirty="0" err="1" smtClean="0"/>
              <a:t>sapien</a:t>
            </a:r>
            <a:r>
              <a:rPr lang="en-US" dirty="0" smtClean="0"/>
              <a:t>, </a:t>
            </a:r>
            <a:r>
              <a:rPr lang="en-US" dirty="0" err="1" smtClean="0"/>
              <a:t>hendrerit</a:t>
            </a:r>
            <a:r>
              <a:rPr lang="en-US" dirty="0" smtClean="0"/>
              <a:t> sit </a:t>
            </a:r>
            <a:r>
              <a:rPr lang="en-US" dirty="0" err="1" smtClean="0"/>
              <a:t>amet</a:t>
            </a:r>
            <a:r>
              <a:rPr lang="en-US" dirty="0" smtClean="0"/>
              <a:t> </a:t>
            </a:r>
            <a:r>
              <a:rPr lang="en-US" dirty="0" err="1" smtClean="0"/>
              <a:t>tellus</a:t>
            </a:r>
            <a:r>
              <a:rPr lang="en-US" dirty="0" smtClean="0"/>
              <a:t> </a:t>
            </a:r>
            <a:r>
              <a:rPr lang="en-US" dirty="0" err="1" smtClean="0"/>
              <a:t>tristique</a:t>
            </a:r>
            <a:r>
              <a:rPr lang="en-US" dirty="0" smtClean="0"/>
              <a:t>, </a:t>
            </a:r>
            <a:r>
              <a:rPr lang="en-US" dirty="0" err="1" smtClean="0"/>
              <a:t>tempor</a:t>
            </a:r>
            <a:r>
              <a:rPr lang="en-US" dirty="0" smtClean="0"/>
              <a:t> </a:t>
            </a:r>
            <a:r>
              <a:rPr lang="en-US" dirty="0" err="1" smtClean="0"/>
              <a:t>iaculis</a:t>
            </a:r>
            <a:r>
              <a:rPr lang="en-US" dirty="0" smtClean="0"/>
              <a:t> </a:t>
            </a:r>
            <a:r>
              <a:rPr lang="en-US" dirty="0" err="1" smtClean="0"/>
              <a:t>urna</a:t>
            </a:r>
            <a:r>
              <a:rPr lang="en-US" dirty="0" smtClean="0"/>
              <a:t>. </a:t>
            </a:r>
            <a:r>
              <a:rPr lang="en-US" dirty="0" err="1" smtClean="0"/>
              <a:t>Nulla</a:t>
            </a:r>
            <a:r>
              <a:rPr lang="en-US" dirty="0" smtClean="0"/>
              <a:t> a </a:t>
            </a:r>
            <a:r>
              <a:rPr lang="en-US" dirty="0" err="1" smtClean="0"/>
              <a:t>aliquam</a:t>
            </a:r>
            <a:r>
              <a:rPr lang="en-US" dirty="0" smtClean="0"/>
              <a:t> magna. </a:t>
            </a:r>
            <a:r>
              <a:rPr lang="en-US" dirty="0" err="1" smtClean="0"/>
              <a:t>Donec</a:t>
            </a:r>
            <a:r>
              <a:rPr lang="en-US" dirty="0" smtClean="0"/>
              <a:t> </a:t>
            </a:r>
            <a:r>
              <a:rPr lang="en-US" dirty="0" err="1" smtClean="0"/>
              <a:t>eget</a:t>
            </a:r>
            <a:r>
              <a:rPr lang="en-US" dirty="0" smtClean="0"/>
              <a:t> </a:t>
            </a:r>
            <a:r>
              <a:rPr lang="en-US" dirty="0" err="1" smtClean="0"/>
              <a:t>felis</a:t>
            </a:r>
            <a:r>
              <a:rPr lang="en-US" dirty="0" smtClean="0"/>
              <a:t> in </a:t>
            </a:r>
            <a:r>
              <a:rPr lang="en-US" dirty="0" err="1" smtClean="0"/>
              <a:t>felis</a:t>
            </a:r>
            <a:r>
              <a:rPr lang="en-US" dirty="0" smtClean="0"/>
              <a:t> </a:t>
            </a:r>
            <a:r>
              <a:rPr lang="en-US" dirty="0" err="1" smtClean="0"/>
              <a:t>lacinia</a:t>
            </a:r>
            <a:r>
              <a:rPr lang="en-US" dirty="0" smtClean="0"/>
              <a:t> </a:t>
            </a:r>
            <a:r>
              <a:rPr lang="en-US" dirty="0" err="1" smtClean="0"/>
              <a:t>porttitor</a:t>
            </a:r>
            <a:r>
              <a:rPr lang="en-US" dirty="0" smtClean="0"/>
              <a:t>. </a:t>
            </a:r>
            <a:r>
              <a:rPr lang="en-US" dirty="0" err="1" smtClean="0"/>
              <a:t>Proin</a:t>
            </a:r>
            <a:r>
              <a:rPr lang="en-US" dirty="0" smtClean="0"/>
              <a:t> </a:t>
            </a:r>
            <a:r>
              <a:rPr lang="en-US" dirty="0" err="1" smtClean="0"/>
              <a:t>sollicitudin</a:t>
            </a:r>
            <a:r>
              <a:rPr lang="en-US" dirty="0" smtClean="0"/>
              <a:t> ante id </a:t>
            </a:r>
            <a:r>
              <a:rPr lang="en-US" dirty="0" err="1" smtClean="0"/>
              <a:t>nisl</a:t>
            </a:r>
            <a:r>
              <a:rPr lang="en-US" dirty="0" smtClean="0"/>
              <a:t> </a:t>
            </a:r>
            <a:r>
              <a:rPr lang="en-US" dirty="0" err="1" smtClean="0"/>
              <a:t>imperdiet</a:t>
            </a:r>
            <a:r>
              <a:rPr lang="en-US" dirty="0" smtClean="0"/>
              <a:t> </a:t>
            </a:r>
            <a:r>
              <a:rPr lang="en-US" dirty="0" err="1" smtClean="0"/>
              <a:t>euismod</a:t>
            </a:r>
            <a:r>
              <a:rPr lang="en-US" dirty="0" smtClean="0"/>
              <a:t>. </a:t>
            </a:r>
            <a:r>
              <a:rPr lang="en-US" dirty="0" err="1" smtClean="0"/>
              <a:t>Aenean</a:t>
            </a:r>
            <a:r>
              <a:rPr lang="en-US" dirty="0" smtClean="0"/>
              <a:t> </a:t>
            </a:r>
            <a:r>
              <a:rPr lang="en-US" dirty="0" err="1" smtClean="0"/>
              <a:t>vestibulum</a:t>
            </a:r>
            <a:r>
              <a:rPr lang="en-US" dirty="0" smtClean="0"/>
              <a:t> non </a:t>
            </a:r>
            <a:r>
              <a:rPr lang="en-US" dirty="0" err="1" smtClean="0"/>
              <a:t>metus</a:t>
            </a:r>
            <a:r>
              <a:rPr lang="en-US" dirty="0" smtClean="0"/>
              <a:t> vitae </a:t>
            </a:r>
            <a:r>
              <a:rPr lang="en-US" dirty="0" err="1" smtClean="0"/>
              <a:t>rutrum</a:t>
            </a:r>
            <a:r>
              <a:rPr lang="en-US" dirty="0" smtClean="0"/>
              <a:t>. </a:t>
            </a:r>
            <a:r>
              <a:rPr lang="en-US" dirty="0" err="1" smtClean="0"/>
              <a:t>Cras</a:t>
            </a:r>
            <a:r>
              <a:rPr lang="en-US" dirty="0" smtClean="0"/>
              <a:t> </a:t>
            </a:r>
            <a:r>
              <a:rPr lang="en-US" dirty="0" err="1" smtClean="0"/>
              <a:t>varius</a:t>
            </a:r>
            <a:r>
              <a:rPr lang="en-US" dirty="0" smtClean="0"/>
              <a:t> </a:t>
            </a:r>
            <a:r>
              <a:rPr lang="en-US" dirty="0" err="1" smtClean="0"/>
              <a:t>condimentum</a:t>
            </a:r>
            <a:r>
              <a:rPr lang="en-US" dirty="0" smtClean="0"/>
              <a:t> </a:t>
            </a:r>
            <a:r>
              <a:rPr lang="en-US" dirty="0" err="1" smtClean="0"/>
              <a:t>diam</a:t>
            </a:r>
            <a:r>
              <a:rPr lang="en-US" dirty="0" smtClean="0"/>
              <a:t>, </a:t>
            </a:r>
            <a:r>
              <a:rPr lang="en-US" dirty="0" err="1" smtClean="0"/>
              <a:t>quis</a:t>
            </a:r>
            <a:r>
              <a:rPr lang="en-US" dirty="0" smtClean="0"/>
              <a:t> </a:t>
            </a:r>
            <a:r>
              <a:rPr lang="en-US" dirty="0" err="1" smtClean="0"/>
              <a:t>euismod</a:t>
            </a:r>
            <a:r>
              <a:rPr lang="en-US" dirty="0" smtClean="0"/>
              <a:t> </a:t>
            </a:r>
            <a:r>
              <a:rPr lang="en-US" dirty="0" err="1" smtClean="0"/>
              <a:t>erat</a:t>
            </a:r>
            <a:r>
              <a:rPr lang="en-US" dirty="0" smtClean="0"/>
              <a:t> </a:t>
            </a:r>
            <a:r>
              <a:rPr lang="en-US" dirty="0" err="1" smtClean="0"/>
              <a:t>pharetra</a:t>
            </a:r>
            <a:r>
              <a:rPr lang="en-US" dirty="0" smtClean="0"/>
              <a:t> non. </a:t>
            </a:r>
            <a:r>
              <a:rPr lang="en-US" dirty="0" err="1" smtClean="0"/>
              <a:t>Sed</a:t>
            </a:r>
            <a:r>
              <a:rPr lang="en-US" dirty="0" smtClean="0"/>
              <a:t> </a:t>
            </a:r>
            <a:r>
              <a:rPr lang="en-US" dirty="0" err="1" smtClean="0"/>
              <a:t>eget</a:t>
            </a:r>
            <a:r>
              <a:rPr lang="en-US" dirty="0" smtClean="0"/>
              <a:t> </a:t>
            </a:r>
            <a:r>
              <a:rPr lang="en-US" dirty="0" err="1" smtClean="0"/>
              <a:t>blandit</a:t>
            </a:r>
            <a:r>
              <a:rPr lang="en-US" dirty="0" smtClean="0"/>
              <a:t> sem.</a:t>
            </a:r>
            <a:endParaRPr lang="en-US" dirty="0" smtClean="0"/>
          </a:p>
        </p:txBody>
      </p:sp>
      <p:sp>
        <p:nvSpPr>
          <p:cNvPr id="6"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8"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grpSp>
        <p:nvGrpSpPr>
          <p:cNvPr id="7" name="Group 6"/>
          <p:cNvGrpSpPr/>
          <p:nvPr userDrawn="1"/>
        </p:nvGrpSpPr>
        <p:grpSpPr>
          <a:xfrm>
            <a:off x="75982" y="289155"/>
            <a:ext cx="287999" cy="256629"/>
            <a:chOff x="5270500" y="1460500"/>
            <a:chExt cx="1701800" cy="2705100"/>
          </a:xfrm>
        </p:grpSpPr>
        <p:sp>
          <p:nvSpPr>
            <p:cNvPr id="9" name="Rounded Rectangle 8"/>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1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8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80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80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500"/>
                                        <p:tgtEl>
                                          <p:spTgt spid="5">
                                            <p:txEl>
                                              <p:pRg st="4" end="4"/>
                                            </p:txEl>
                                          </p:spTgt>
                                        </p:tgtEl>
                                      </p:cBhvr>
                                    </p:animEffect>
                                  </p:childTnLst>
                                </p:cTn>
                              </p:par>
                              <p:par>
                                <p:cTn id="17" presetID="42" presetClass="entr" presetSubtype="0" fill="hold" grpId="0" nodeType="withEffect">
                                  <p:stCondLst>
                                    <p:cond delay="20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400"/>
                                        <p:tgtEl>
                                          <p:spTgt spid="6">
                                            <p:txEl>
                                              <p:pRg st="0" end="0"/>
                                            </p:txEl>
                                          </p:spTgt>
                                        </p:tgtEl>
                                      </p:cBhvr>
                                    </p:animEffect>
                                    <p:anim calcmode="lin" valueType="num">
                                      <p:cBhvr>
                                        <p:cTn id="20"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400" fill="hold"/>
                                        <p:tgtEl>
                                          <p:spTgt spid="6">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20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500"/>
                                        <p:tgtEl>
                                          <p:spTgt spid="8">
                                            <p:txEl>
                                              <p:pRg st="0" end="0"/>
                                            </p:txEl>
                                          </p:spTgt>
                                        </p:tgtEl>
                                      </p:cBhvr>
                                    </p:animEffect>
                                    <p:anim calcmode="lin" valueType="num">
                                      <p:cBhvr>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withEffect" nodePh="1">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400"/>
                        <p:tgtEl>
                          <p:spTgt spid="6"/>
                        </p:tgtEl>
                      </p:cBhvr>
                    </p:animEffect>
                    <p:anim calcmode="lin" valueType="num">
                      <p:cBhvr>
                        <p:cTn dur="400" fill="hold"/>
                        <p:tgtEl>
                          <p:spTgt spid="6"/>
                        </p:tgtEl>
                        <p:attrNameLst>
                          <p:attrName>ppt_x</p:attrName>
                        </p:attrNameLst>
                      </p:cBhvr>
                      <p:tavLst>
                        <p:tav tm="0">
                          <p:val>
                            <p:strVal val="#ppt_x"/>
                          </p:val>
                        </p:tav>
                        <p:tav tm="100000">
                          <p:val>
                            <p:strVal val="#ppt_x"/>
                          </p:val>
                        </p:tav>
                      </p:tavLst>
                    </p:anim>
                    <p:anim calcmode="lin" valueType="num">
                      <p:cBhvr>
                        <p:cTn dur="400" fill="hold"/>
                        <p:tgtEl>
                          <p:spTgt spid="6"/>
                        </p:tgtEl>
                        <p:attrNameLst>
                          <p:attrName>ppt_y</p:attrName>
                        </p:attrNameLst>
                      </p:cBhvr>
                      <p:tavLst>
                        <p:tav tm="0">
                          <p:val>
                            <p:strVal val="#ppt_y+.1"/>
                          </p:val>
                        </p:tav>
                        <p:tav tm="100000">
                          <p:val>
                            <p:strVal val="#ppt_y"/>
                          </p:val>
                        </p:tav>
                      </p:tavLst>
                    </p:anim>
                  </p:childTnLst>
                </p:cTn>
              </p:par>
            </p:tnLst>
          </p:tmpl>
        </p:tmplLst>
      </p:bldP>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anim calcmode="lin" valueType="num">
                      <p:cBhvr>
                        <p:cTn dur="500" fill="hold"/>
                        <p:tgtEl>
                          <p:spTgt spid="8"/>
                        </p:tgtEl>
                        <p:attrNameLst>
                          <p:attrName>ppt_x</p:attrName>
                        </p:attrNameLst>
                      </p:cBhvr>
                      <p:tavLst>
                        <p:tav tm="0">
                          <p:val>
                            <p:strVal val="#ppt_x"/>
                          </p:val>
                        </p:tav>
                        <p:tav tm="100000">
                          <p:val>
                            <p:strVal val="#ppt_x"/>
                          </p:val>
                        </p:tav>
                      </p:tavLst>
                    </p:anim>
                    <p:anim calcmode="lin" valueType="num">
                      <p:cBhvr>
                        <p:cTn dur="500" fill="hold"/>
                        <p:tgtEl>
                          <p:spTgt spid="8"/>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589FF022-5779-4BCC-969A-8A52D6A98B3E}"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8DEA25E-FFA1-41E4-B9AD-46249F03CE6B}"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Columns Text">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452438" y="243436"/>
            <a:ext cx="822960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smtClean="0"/>
              <a:t>Text </a:t>
            </a:r>
            <a:r>
              <a:rPr lang="es-ES_tradnl" dirty="0" err="1" smtClean="0"/>
              <a:t>slide</a:t>
            </a:r>
            <a:r>
              <a:rPr lang="es-ES_tradnl" dirty="0" smtClean="0"/>
              <a:t> </a:t>
            </a:r>
            <a:r>
              <a:rPr lang="es-ES_tradnl" dirty="0" err="1" smtClean="0"/>
              <a:t>example</a:t>
            </a:r>
            <a:endParaRPr lang="es-ES_tradnl" dirty="0" smtClean="0"/>
          </a:p>
        </p:txBody>
      </p:sp>
      <p:sp>
        <p:nvSpPr>
          <p:cNvPr id="8" name="Text Placeholder 7"/>
          <p:cNvSpPr>
            <a:spLocks noGrp="1"/>
          </p:cNvSpPr>
          <p:nvPr>
            <p:ph type="body" sz="quarter" idx="11" hasCustomPrompt="1"/>
          </p:nvPr>
        </p:nvSpPr>
        <p:spPr>
          <a:xfrm>
            <a:off x="452438" y="620327"/>
            <a:ext cx="8229600"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9" name="Text Placeholder 2"/>
          <p:cNvSpPr>
            <a:spLocks noGrp="1"/>
          </p:cNvSpPr>
          <p:nvPr>
            <p:ph type="body" sz="quarter" idx="16" hasCustomPrompt="1"/>
          </p:nvPr>
        </p:nvSpPr>
        <p:spPr>
          <a:xfrm>
            <a:off x="452438" y="1055248"/>
            <a:ext cx="8229600" cy="3684393"/>
          </a:xfrm>
          <a:prstGeom prst="rect">
            <a:avLst/>
          </a:prstGeom>
        </p:spPr>
        <p:txBody>
          <a:bodyPr vert="horz" lIns="95057" tIns="47529" rIns="95057" bIns="47529" numCol="3" spcCol="280728"/>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r>
              <a:rPr lang="en-US" dirty="0" err="1" smtClean="0"/>
              <a:t>Morbi</a:t>
            </a:r>
            <a:r>
              <a:rPr lang="en-US" dirty="0" smtClean="0"/>
              <a:t> sit </a:t>
            </a:r>
            <a:r>
              <a:rPr lang="en-US" dirty="0" err="1" smtClean="0"/>
              <a:t>amet</a:t>
            </a:r>
            <a:r>
              <a:rPr lang="en-US" dirty="0" smtClean="0"/>
              <a:t> dolor ante. </a:t>
            </a:r>
            <a:r>
              <a:rPr lang="en-US" dirty="0" err="1" smtClean="0"/>
              <a:t>Duis</a:t>
            </a:r>
            <a:r>
              <a:rPr lang="en-US" dirty="0" smtClean="0"/>
              <a:t> </a:t>
            </a:r>
            <a:r>
              <a:rPr lang="en-US" dirty="0" err="1" smtClean="0"/>
              <a:t>quis</a:t>
            </a:r>
            <a:r>
              <a:rPr lang="en-US" dirty="0" smtClean="0"/>
              <a:t> </a:t>
            </a:r>
            <a:r>
              <a:rPr lang="en-US" dirty="0" err="1" smtClean="0"/>
              <a:t>viverra</a:t>
            </a:r>
            <a:r>
              <a:rPr lang="en-US" dirty="0" smtClean="0"/>
              <a:t> </a:t>
            </a:r>
            <a:r>
              <a:rPr lang="en-US" dirty="0" err="1" smtClean="0"/>
              <a:t>urna</a:t>
            </a:r>
            <a:r>
              <a:rPr lang="en-US" dirty="0" smtClean="0"/>
              <a:t>, in </a:t>
            </a:r>
            <a:r>
              <a:rPr lang="en-US" dirty="0" err="1" smtClean="0"/>
              <a:t>ultricies</a:t>
            </a:r>
            <a:r>
              <a:rPr lang="en-US" dirty="0" smtClean="0"/>
              <a:t> diam. </a:t>
            </a:r>
            <a:r>
              <a:rPr lang="en-US" dirty="0" err="1" smtClean="0"/>
              <a:t>Morbi</a:t>
            </a:r>
            <a:r>
              <a:rPr lang="en-US" dirty="0" smtClean="0"/>
              <a:t> </a:t>
            </a:r>
            <a:r>
              <a:rPr lang="en-US" dirty="0" err="1" smtClean="0"/>
              <a:t>sodales</a:t>
            </a:r>
            <a:r>
              <a:rPr lang="en-US" dirty="0" smtClean="0"/>
              <a:t> </a:t>
            </a:r>
            <a:r>
              <a:rPr lang="en-US" dirty="0" err="1" smtClean="0"/>
              <a:t>volutpat</a:t>
            </a:r>
            <a:r>
              <a:rPr lang="en-US" dirty="0" smtClean="0"/>
              <a:t> </a:t>
            </a:r>
            <a:r>
              <a:rPr lang="en-US" dirty="0" err="1" smtClean="0"/>
              <a:t>tellus</a:t>
            </a:r>
            <a:r>
              <a:rPr lang="en-US" dirty="0" smtClean="0"/>
              <a:t>, </a:t>
            </a:r>
            <a:r>
              <a:rPr lang="en-US" dirty="0" err="1" smtClean="0"/>
              <a:t>quis</a:t>
            </a:r>
            <a:r>
              <a:rPr lang="en-US" dirty="0" smtClean="0"/>
              <a:t> </a:t>
            </a:r>
            <a:r>
              <a:rPr lang="en-US" dirty="0" err="1" smtClean="0"/>
              <a:t>aliquam</a:t>
            </a:r>
            <a:r>
              <a:rPr lang="en-US" dirty="0" smtClean="0"/>
              <a:t> </a:t>
            </a:r>
            <a:r>
              <a:rPr lang="en-US" dirty="0" err="1" smtClean="0"/>
              <a:t>urna</a:t>
            </a:r>
            <a:r>
              <a:rPr lang="en-US" dirty="0" smtClean="0"/>
              <a:t> </a:t>
            </a:r>
            <a:r>
              <a:rPr lang="en-US" dirty="0" err="1" smtClean="0"/>
              <a:t>cursus</a:t>
            </a:r>
            <a:r>
              <a:rPr lang="en-US" dirty="0" smtClean="0"/>
              <a:t> et. </a:t>
            </a:r>
            <a:r>
              <a:rPr lang="en-US" dirty="0" err="1" smtClean="0"/>
              <a:t>Proin</a:t>
            </a:r>
            <a:r>
              <a:rPr lang="en-US" dirty="0" smtClean="0"/>
              <a:t> </a:t>
            </a:r>
            <a:r>
              <a:rPr lang="en-US" dirty="0" err="1" smtClean="0"/>
              <a:t>commodo</a:t>
            </a:r>
            <a:r>
              <a:rPr lang="en-US" dirty="0" smtClean="0"/>
              <a:t> </a:t>
            </a:r>
            <a:r>
              <a:rPr lang="en-US" dirty="0" err="1" smtClean="0"/>
              <a:t>arcu</a:t>
            </a:r>
            <a:r>
              <a:rPr lang="en-US" dirty="0" smtClean="0"/>
              <a:t> </a:t>
            </a:r>
            <a:r>
              <a:rPr lang="en-US" dirty="0" err="1" smtClean="0"/>
              <a:t>nec</a:t>
            </a:r>
            <a:r>
              <a:rPr lang="en-US" dirty="0" smtClean="0"/>
              <a:t> nisi </a:t>
            </a:r>
            <a:r>
              <a:rPr lang="en-US" dirty="0" err="1" smtClean="0"/>
              <a:t>rhoncus</a:t>
            </a:r>
            <a:r>
              <a:rPr lang="en-US" dirty="0" smtClean="0"/>
              <a:t> </a:t>
            </a:r>
            <a:r>
              <a:rPr lang="en-US" dirty="0" err="1" smtClean="0"/>
              <a:t>dapibus</a:t>
            </a:r>
            <a:r>
              <a:rPr lang="en-US" dirty="0" smtClean="0"/>
              <a:t>. </a:t>
            </a:r>
            <a:endParaRPr lang="en-US" dirty="0" smtClean="0"/>
          </a:p>
          <a:p>
            <a:pPr lvl="0"/>
            <a:endParaRPr lang="en-US" dirty="0" smtClean="0"/>
          </a:p>
          <a:p>
            <a:pPr lvl="0"/>
            <a:r>
              <a:rPr lang="en-US" dirty="0" err="1" smtClean="0"/>
              <a:t>Praesent</a:t>
            </a:r>
            <a:r>
              <a:rPr lang="en-US" dirty="0" smtClean="0"/>
              <a:t> </a:t>
            </a:r>
            <a:r>
              <a:rPr lang="en-US" dirty="0" err="1" smtClean="0"/>
              <a:t>nec</a:t>
            </a:r>
            <a:r>
              <a:rPr lang="en-US" dirty="0" smtClean="0"/>
              <a:t> </a:t>
            </a:r>
            <a:r>
              <a:rPr lang="en-US" dirty="0" err="1" smtClean="0"/>
              <a:t>elit</a:t>
            </a:r>
            <a:r>
              <a:rPr lang="en-US" dirty="0" smtClean="0"/>
              <a:t> non </a:t>
            </a:r>
            <a:r>
              <a:rPr lang="en-US" dirty="0" err="1" smtClean="0"/>
              <a:t>metus</a:t>
            </a:r>
            <a:r>
              <a:rPr lang="en-US" dirty="0" smtClean="0"/>
              <a:t> </a:t>
            </a:r>
            <a:r>
              <a:rPr lang="en-US" dirty="0" err="1" smtClean="0"/>
              <a:t>mollis</a:t>
            </a:r>
            <a:r>
              <a:rPr lang="en-US" dirty="0" smtClean="0"/>
              <a:t> </a:t>
            </a:r>
            <a:r>
              <a:rPr lang="en-US" dirty="0" err="1" smtClean="0"/>
              <a:t>placerat</a:t>
            </a:r>
            <a:r>
              <a:rPr lang="en-US" dirty="0" smtClean="0"/>
              <a:t>. </a:t>
            </a:r>
            <a:r>
              <a:rPr lang="en-US" dirty="0" err="1" smtClean="0"/>
              <a:t>Vivamus</a:t>
            </a:r>
            <a:r>
              <a:rPr lang="en-US" dirty="0" smtClean="0"/>
              <a:t> </a:t>
            </a:r>
            <a:r>
              <a:rPr lang="en-US" dirty="0" err="1" smtClean="0"/>
              <a:t>porta</a:t>
            </a:r>
            <a:r>
              <a:rPr lang="en-US" dirty="0" smtClean="0"/>
              <a:t> </a:t>
            </a:r>
            <a:r>
              <a:rPr lang="en-US" dirty="0" err="1" smtClean="0"/>
              <a:t>pulvinar</a:t>
            </a:r>
            <a:r>
              <a:rPr lang="en-US" dirty="0" smtClean="0"/>
              <a:t> </a:t>
            </a:r>
            <a:r>
              <a:rPr lang="en-US" dirty="0" err="1" smtClean="0"/>
              <a:t>iaculis</a:t>
            </a:r>
            <a:r>
              <a:rPr lang="en-US" dirty="0" smtClean="0"/>
              <a:t>. </a:t>
            </a:r>
            <a:r>
              <a:rPr lang="en-US" dirty="0" err="1" smtClean="0"/>
              <a:t>Donec</a:t>
            </a:r>
            <a:r>
              <a:rPr lang="en-US" dirty="0" smtClean="0"/>
              <a:t> </a:t>
            </a:r>
            <a:r>
              <a:rPr lang="en-US" dirty="0" err="1" smtClean="0"/>
              <a:t>augue</a:t>
            </a:r>
            <a:r>
              <a:rPr lang="en-US" dirty="0" smtClean="0"/>
              <a:t> </a:t>
            </a:r>
            <a:r>
              <a:rPr lang="en-US" dirty="0" err="1" smtClean="0"/>
              <a:t>arcu</a:t>
            </a:r>
            <a:r>
              <a:rPr lang="en-US" dirty="0" smtClean="0"/>
              <a:t>, </a:t>
            </a:r>
            <a:r>
              <a:rPr lang="en-US" dirty="0" err="1" smtClean="0"/>
              <a:t>volutpat</a:t>
            </a:r>
            <a:r>
              <a:rPr lang="en-US" dirty="0" smtClean="0"/>
              <a:t> </a:t>
            </a:r>
            <a:r>
              <a:rPr lang="en-US" dirty="0" err="1" smtClean="0"/>
              <a:t>nec</a:t>
            </a:r>
            <a:r>
              <a:rPr lang="en-US" dirty="0" smtClean="0"/>
              <a:t> </a:t>
            </a:r>
            <a:r>
              <a:rPr lang="en-US" dirty="0" err="1" smtClean="0"/>
              <a:t>risus</a:t>
            </a:r>
            <a:r>
              <a:rPr lang="en-US" dirty="0" smtClean="0"/>
              <a:t> </a:t>
            </a:r>
            <a:r>
              <a:rPr lang="en-US" dirty="0" err="1" smtClean="0"/>
              <a:t>eget</a:t>
            </a:r>
            <a:r>
              <a:rPr lang="en-US" dirty="0" smtClean="0"/>
              <a:t>, </a:t>
            </a:r>
            <a:r>
              <a:rPr lang="en-US" dirty="0" err="1" smtClean="0"/>
              <a:t>finibus</a:t>
            </a:r>
            <a:r>
              <a:rPr lang="en-US" dirty="0" smtClean="0"/>
              <a:t> </a:t>
            </a:r>
            <a:r>
              <a:rPr lang="en-US" dirty="0" err="1" smtClean="0"/>
              <a:t>lacinia</a:t>
            </a:r>
            <a:r>
              <a:rPr lang="en-US" dirty="0" smtClean="0"/>
              <a:t> ligula. </a:t>
            </a:r>
            <a:r>
              <a:rPr lang="en-US" dirty="0" err="1" smtClean="0"/>
              <a:t>Curabitur</a:t>
            </a:r>
            <a:r>
              <a:rPr lang="en-US" dirty="0" smtClean="0"/>
              <a:t> </a:t>
            </a:r>
            <a:r>
              <a:rPr lang="en-US" dirty="0" err="1" smtClean="0"/>
              <a:t>bibendum</a:t>
            </a:r>
            <a:r>
              <a:rPr lang="en-US" dirty="0" smtClean="0"/>
              <a:t> </a:t>
            </a:r>
            <a:r>
              <a:rPr lang="en-US" dirty="0" err="1" smtClean="0"/>
              <a:t>arcu</a:t>
            </a:r>
            <a:r>
              <a:rPr lang="en-US" dirty="0" smtClean="0"/>
              <a:t> sit </a:t>
            </a:r>
            <a:r>
              <a:rPr lang="en-US" dirty="0" err="1" smtClean="0"/>
              <a:t>amet</a:t>
            </a:r>
            <a:r>
              <a:rPr lang="en-US" dirty="0" smtClean="0"/>
              <a:t> </a:t>
            </a:r>
            <a:r>
              <a:rPr lang="en-US" dirty="0" err="1" smtClean="0"/>
              <a:t>faucibus</a:t>
            </a:r>
            <a:r>
              <a:rPr lang="en-US" dirty="0" smtClean="0"/>
              <a:t> </a:t>
            </a:r>
            <a:r>
              <a:rPr lang="en-US" dirty="0" err="1" smtClean="0"/>
              <a:t>posuere</a:t>
            </a:r>
            <a:r>
              <a:rPr lang="en-US" dirty="0" smtClean="0"/>
              <a:t>. </a:t>
            </a:r>
            <a:r>
              <a:rPr lang="en-US" dirty="0" err="1" smtClean="0"/>
              <a:t>Donec</a:t>
            </a:r>
            <a:r>
              <a:rPr lang="en-US" dirty="0" smtClean="0"/>
              <a:t> a </a:t>
            </a:r>
            <a:r>
              <a:rPr lang="en-US" dirty="0" err="1" smtClean="0"/>
              <a:t>est</a:t>
            </a:r>
            <a:r>
              <a:rPr lang="en-US" dirty="0" smtClean="0"/>
              <a:t> at </a:t>
            </a:r>
            <a:r>
              <a:rPr lang="en-US" dirty="0" err="1" smtClean="0"/>
              <a:t>arcu</a:t>
            </a:r>
            <a:r>
              <a:rPr lang="en-US" dirty="0" smtClean="0"/>
              <a:t> </a:t>
            </a:r>
            <a:r>
              <a:rPr lang="en-US" dirty="0" err="1" smtClean="0"/>
              <a:t>congue</a:t>
            </a:r>
            <a:r>
              <a:rPr lang="en-US" dirty="0" smtClean="0"/>
              <a:t> </a:t>
            </a:r>
            <a:r>
              <a:rPr lang="en-US" dirty="0" err="1" smtClean="0"/>
              <a:t>congue</a:t>
            </a:r>
            <a:r>
              <a:rPr lang="en-US" dirty="0" smtClean="0"/>
              <a:t> </a:t>
            </a:r>
            <a:r>
              <a:rPr lang="en-US" dirty="0" err="1" smtClean="0"/>
              <a:t>vel</a:t>
            </a:r>
            <a:r>
              <a:rPr lang="en-US" dirty="0" smtClean="0"/>
              <a:t> </a:t>
            </a:r>
            <a:r>
              <a:rPr lang="en-US" dirty="0" err="1" smtClean="0"/>
              <a:t>eget</a:t>
            </a:r>
            <a:r>
              <a:rPr lang="en-US" dirty="0" smtClean="0"/>
              <a:t> ex. </a:t>
            </a:r>
            <a:r>
              <a:rPr lang="en-US" dirty="0" err="1" smtClean="0"/>
              <a:t>Duis</a:t>
            </a:r>
            <a:r>
              <a:rPr lang="en-US" dirty="0" smtClean="0"/>
              <a:t> </a:t>
            </a:r>
            <a:r>
              <a:rPr lang="en-US" dirty="0" err="1" smtClean="0"/>
              <a:t>auctor</a:t>
            </a:r>
            <a:r>
              <a:rPr lang="en-US" dirty="0" smtClean="0"/>
              <a:t> </a:t>
            </a:r>
            <a:r>
              <a:rPr lang="en-US" dirty="0" err="1" smtClean="0"/>
              <a:t>lectus</a:t>
            </a:r>
            <a:r>
              <a:rPr lang="en-US" dirty="0" smtClean="0"/>
              <a:t> </a:t>
            </a:r>
            <a:r>
              <a:rPr lang="en-US" dirty="0" err="1" smtClean="0"/>
              <a:t>maximus</a:t>
            </a:r>
            <a:r>
              <a:rPr lang="en-US" dirty="0" smtClean="0"/>
              <a:t> </a:t>
            </a:r>
            <a:r>
              <a:rPr lang="en-US" dirty="0" err="1" smtClean="0"/>
              <a:t>sapien</a:t>
            </a:r>
            <a:r>
              <a:rPr lang="en-US" dirty="0" smtClean="0"/>
              <a:t> </a:t>
            </a:r>
            <a:r>
              <a:rPr lang="en-US" dirty="0" err="1" smtClean="0"/>
              <a:t>suscipit</a:t>
            </a:r>
            <a:r>
              <a:rPr lang="en-US" dirty="0" smtClean="0"/>
              <a:t> </a:t>
            </a:r>
            <a:r>
              <a:rPr lang="en-US" dirty="0" err="1" smtClean="0"/>
              <a:t>interdum</a:t>
            </a:r>
            <a:r>
              <a:rPr lang="en-US" dirty="0" smtClean="0"/>
              <a:t>.</a:t>
            </a:r>
            <a:endParaRPr lang="en-US" dirty="0" smtClean="0"/>
          </a:p>
          <a:p>
            <a:pPr lvl="0"/>
            <a:endParaRPr lang="en-US" dirty="0" smtClean="0"/>
          </a:p>
          <a:p>
            <a:pPr lvl="0"/>
            <a:r>
              <a:rPr lang="en-US" dirty="0" err="1" smtClean="0"/>
              <a:t>Curabitur</a:t>
            </a:r>
            <a:r>
              <a:rPr lang="en-US" dirty="0" smtClean="0"/>
              <a:t> </a:t>
            </a:r>
            <a:r>
              <a:rPr lang="en-US" dirty="0" err="1" smtClean="0"/>
              <a:t>rhoncus</a:t>
            </a:r>
            <a:r>
              <a:rPr lang="en-US" dirty="0" smtClean="0"/>
              <a:t>, </a:t>
            </a:r>
            <a:r>
              <a:rPr lang="en-US" dirty="0" err="1" smtClean="0"/>
              <a:t>diam</a:t>
            </a:r>
            <a:r>
              <a:rPr lang="en-US" dirty="0" smtClean="0"/>
              <a:t> </a:t>
            </a:r>
            <a:r>
              <a:rPr lang="en-US" dirty="0" err="1" smtClean="0"/>
              <a:t>vel</a:t>
            </a:r>
            <a:r>
              <a:rPr lang="en-US" dirty="0" smtClean="0"/>
              <a:t> </a:t>
            </a:r>
            <a:r>
              <a:rPr lang="en-US" dirty="0" err="1" smtClean="0"/>
              <a:t>congue</a:t>
            </a:r>
            <a:r>
              <a:rPr lang="en-US" dirty="0" smtClean="0"/>
              <a:t> </a:t>
            </a:r>
            <a:r>
              <a:rPr lang="en-US" dirty="0" err="1" smtClean="0"/>
              <a:t>pulvinar</a:t>
            </a:r>
            <a:r>
              <a:rPr lang="en-US" dirty="0" smtClean="0"/>
              <a:t>, </a:t>
            </a:r>
            <a:r>
              <a:rPr lang="en-US" dirty="0" err="1" smtClean="0"/>
              <a:t>erat</a:t>
            </a:r>
            <a:r>
              <a:rPr lang="en-US" dirty="0" smtClean="0"/>
              <a:t> </a:t>
            </a:r>
            <a:r>
              <a:rPr lang="en-US" dirty="0" err="1" smtClean="0"/>
              <a:t>massa</a:t>
            </a:r>
            <a:r>
              <a:rPr lang="en-US" dirty="0" smtClean="0"/>
              <a:t> </a:t>
            </a:r>
            <a:r>
              <a:rPr lang="en-US" dirty="0" err="1" smtClean="0"/>
              <a:t>lacinia</a:t>
            </a:r>
            <a:r>
              <a:rPr lang="en-US" dirty="0" smtClean="0"/>
              <a:t> </a:t>
            </a:r>
            <a:r>
              <a:rPr lang="en-US" dirty="0" err="1" smtClean="0"/>
              <a:t>purus</a:t>
            </a:r>
            <a:r>
              <a:rPr lang="en-US" dirty="0" smtClean="0"/>
              <a:t>, in </a:t>
            </a:r>
            <a:r>
              <a:rPr lang="en-US" dirty="0" err="1" smtClean="0"/>
              <a:t>laoreet</a:t>
            </a:r>
            <a:r>
              <a:rPr lang="en-US" dirty="0" smtClean="0"/>
              <a:t> </a:t>
            </a:r>
            <a:r>
              <a:rPr lang="en-US" dirty="0" err="1" smtClean="0"/>
              <a:t>purus</a:t>
            </a:r>
            <a:r>
              <a:rPr lang="en-US" dirty="0" smtClean="0"/>
              <a:t> </a:t>
            </a:r>
            <a:r>
              <a:rPr lang="en-US" dirty="0" err="1" smtClean="0"/>
              <a:t>massa</a:t>
            </a:r>
            <a:r>
              <a:rPr lang="en-US" dirty="0" smtClean="0"/>
              <a:t> in </a:t>
            </a:r>
            <a:r>
              <a:rPr lang="en-US" dirty="0" err="1" smtClean="0"/>
              <a:t>nunc</a:t>
            </a:r>
            <a:r>
              <a:rPr lang="en-US" dirty="0" smtClean="0"/>
              <a:t>. </a:t>
            </a:r>
            <a:r>
              <a:rPr lang="en-US" dirty="0" err="1" smtClean="0"/>
              <a:t>Phasellus</a:t>
            </a:r>
            <a:r>
              <a:rPr lang="en-US" dirty="0" smtClean="0"/>
              <a:t> </a:t>
            </a:r>
            <a:r>
              <a:rPr lang="en-US" dirty="0" err="1" smtClean="0"/>
              <a:t>finibus</a:t>
            </a:r>
            <a:r>
              <a:rPr lang="en-US" dirty="0" smtClean="0"/>
              <a:t> </a:t>
            </a:r>
            <a:r>
              <a:rPr lang="en-US" dirty="0" err="1" smtClean="0"/>
              <a:t>malesuada</a:t>
            </a:r>
            <a:r>
              <a:rPr lang="en-US" dirty="0" smtClean="0"/>
              <a:t> </a:t>
            </a:r>
            <a:r>
              <a:rPr lang="en-US" dirty="0" err="1" smtClean="0"/>
              <a:t>lobortis</a:t>
            </a:r>
            <a:r>
              <a:rPr lang="en-US" dirty="0" smtClean="0"/>
              <a:t>. </a:t>
            </a:r>
            <a:r>
              <a:rPr lang="en-US" dirty="0" err="1" smtClean="0"/>
              <a:t>Sed</a:t>
            </a:r>
            <a:r>
              <a:rPr lang="en-US" dirty="0" smtClean="0"/>
              <a:t> </a:t>
            </a:r>
            <a:r>
              <a:rPr lang="en-US" dirty="0" err="1" smtClean="0"/>
              <a:t>quis</a:t>
            </a:r>
            <a:r>
              <a:rPr lang="en-US" dirty="0" smtClean="0"/>
              <a:t> </a:t>
            </a:r>
            <a:r>
              <a:rPr lang="en-US" dirty="0" err="1" smtClean="0"/>
              <a:t>tellus</a:t>
            </a:r>
            <a:r>
              <a:rPr lang="en-US" dirty="0" smtClean="0"/>
              <a:t> id </a:t>
            </a:r>
            <a:r>
              <a:rPr lang="en-US" dirty="0" err="1" smtClean="0"/>
              <a:t>nulla</a:t>
            </a:r>
            <a:r>
              <a:rPr lang="en-US" dirty="0" smtClean="0"/>
              <a:t> </a:t>
            </a:r>
            <a:r>
              <a:rPr lang="en-US" dirty="0" err="1" smtClean="0"/>
              <a:t>mollis</a:t>
            </a:r>
            <a:r>
              <a:rPr lang="en-US" dirty="0" smtClean="0"/>
              <a:t> </a:t>
            </a:r>
            <a:r>
              <a:rPr lang="en-US" dirty="0" err="1" smtClean="0"/>
              <a:t>iaculis</a:t>
            </a:r>
            <a:r>
              <a:rPr lang="en-US" dirty="0" smtClean="0"/>
              <a:t>. Nam </a:t>
            </a:r>
            <a:r>
              <a:rPr lang="en-US" dirty="0" err="1" smtClean="0"/>
              <a:t>nec</a:t>
            </a:r>
            <a:r>
              <a:rPr lang="en-US" dirty="0" smtClean="0"/>
              <a:t> </a:t>
            </a:r>
            <a:r>
              <a:rPr lang="en-US" dirty="0" err="1" smtClean="0"/>
              <a:t>auctor</a:t>
            </a:r>
            <a:r>
              <a:rPr lang="en-US" dirty="0" smtClean="0"/>
              <a:t> </a:t>
            </a:r>
            <a:r>
              <a:rPr lang="en-US" dirty="0" err="1" smtClean="0"/>
              <a:t>arcu</a:t>
            </a:r>
            <a:r>
              <a:rPr lang="en-US" dirty="0" smtClean="0"/>
              <a:t>. </a:t>
            </a:r>
            <a:r>
              <a:rPr lang="en-US" dirty="0" err="1" smtClean="0"/>
              <a:t>Aenean</a:t>
            </a:r>
            <a:r>
              <a:rPr lang="en-US" dirty="0" smtClean="0"/>
              <a:t> </a:t>
            </a:r>
            <a:r>
              <a:rPr lang="en-US" dirty="0" err="1" smtClean="0"/>
              <a:t>molestie</a:t>
            </a:r>
            <a:r>
              <a:rPr lang="en-US" dirty="0" smtClean="0"/>
              <a:t> lacus </a:t>
            </a:r>
            <a:r>
              <a:rPr lang="en-US" dirty="0" err="1" smtClean="0"/>
              <a:t>ut</a:t>
            </a:r>
            <a:r>
              <a:rPr lang="en-US" dirty="0" smtClean="0"/>
              <a:t> </a:t>
            </a:r>
            <a:r>
              <a:rPr lang="en-US" dirty="0" err="1" smtClean="0"/>
              <a:t>urna</a:t>
            </a:r>
            <a:r>
              <a:rPr lang="en-US" dirty="0" smtClean="0"/>
              <a:t> </a:t>
            </a:r>
            <a:r>
              <a:rPr lang="en-US" dirty="0" err="1" smtClean="0"/>
              <a:t>accumsan</a:t>
            </a:r>
            <a:r>
              <a:rPr lang="en-US" dirty="0" smtClean="0"/>
              <a:t>, a </a:t>
            </a:r>
            <a:r>
              <a:rPr lang="en-US" dirty="0" err="1" smtClean="0"/>
              <a:t>rhoncus</a:t>
            </a:r>
            <a:r>
              <a:rPr lang="en-US" dirty="0" smtClean="0"/>
              <a:t> </a:t>
            </a:r>
            <a:r>
              <a:rPr lang="en-US" dirty="0" err="1" smtClean="0"/>
              <a:t>orci</a:t>
            </a:r>
            <a:r>
              <a:rPr lang="en-US" dirty="0" smtClean="0"/>
              <a:t> </a:t>
            </a:r>
            <a:r>
              <a:rPr lang="en-US" dirty="0" err="1" smtClean="0"/>
              <a:t>rhoncus</a:t>
            </a:r>
            <a:r>
              <a:rPr lang="en-US" dirty="0" smtClean="0"/>
              <a:t>. </a:t>
            </a:r>
            <a:r>
              <a:rPr lang="en-US" dirty="0" err="1" smtClean="0"/>
              <a:t>Fusce</a:t>
            </a:r>
            <a:r>
              <a:rPr lang="en-US" dirty="0" smtClean="0"/>
              <a:t> </a:t>
            </a:r>
            <a:r>
              <a:rPr lang="en-US" dirty="0" err="1" smtClean="0"/>
              <a:t>orci</a:t>
            </a:r>
            <a:r>
              <a:rPr lang="en-US" dirty="0" smtClean="0"/>
              <a:t> </a:t>
            </a:r>
            <a:r>
              <a:rPr lang="en-US" dirty="0" err="1" smtClean="0"/>
              <a:t>velit</a:t>
            </a:r>
            <a:r>
              <a:rPr lang="en-US" dirty="0" smtClean="0"/>
              <a:t>, </a:t>
            </a:r>
            <a:r>
              <a:rPr lang="en-US" dirty="0" err="1" smtClean="0"/>
              <a:t>euismod</a:t>
            </a:r>
            <a:r>
              <a:rPr lang="en-US" dirty="0" smtClean="0"/>
              <a:t> </a:t>
            </a:r>
            <a:r>
              <a:rPr lang="en-US" dirty="0" err="1" smtClean="0"/>
              <a:t>quis</a:t>
            </a:r>
            <a:r>
              <a:rPr lang="en-US" dirty="0" smtClean="0"/>
              <a:t> </a:t>
            </a:r>
            <a:r>
              <a:rPr lang="en-US" dirty="0" err="1" smtClean="0"/>
              <a:t>pulvinar</a:t>
            </a:r>
            <a:r>
              <a:rPr lang="en-US" dirty="0" smtClean="0"/>
              <a:t> ac, </a:t>
            </a:r>
            <a:r>
              <a:rPr lang="en-US" dirty="0" err="1" smtClean="0"/>
              <a:t>ultrices</a:t>
            </a:r>
            <a:r>
              <a:rPr lang="en-US" dirty="0" smtClean="0"/>
              <a:t> </a:t>
            </a:r>
            <a:r>
              <a:rPr lang="en-US" dirty="0" err="1" smtClean="0"/>
              <a:t>vel</a:t>
            </a:r>
            <a:r>
              <a:rPr lang="en-US" dirty="0" smtClean="0"/>
              <a:t> dui. </a:t>
            </a:r>
            <a:r>
              <a:rPr lang="en-US" dirty="0" err="1" smtClean="0"/>
              <a:t>Praesent</a:t>
            </a:r>
            <a:r>
              <a:rPr lang="en-US" dirty="0" smtClean="0"/>
              <a:t> </a:t>
            </a:r>
            <a:r>
              <a:rPr lang="en-US" dirty="0" err="1" smtClean="0"/>
              <a:t>commodo</a:t>
            </a:r>
            <a:r>
              <a:rPr lang="en-US" dirty="0" smtClean="0"/>
              <a:t>, </a:t>
            </a:r>
            <a:r>
              <a:rPr lang="en-US" dirty="0" err="1" smtClean="0"/>
              <a:t>odio</a:t>
            </a:r>
            <a:r>
              <a:rPr lang="en-US" dirty="0" smtClean="0"/>
              <a:t> </a:t>
            </a:r>
            <a:r>
              <a:rPr lang="en-US" dirty="0" err="1" smtClean="0"/>
              <a:t>eu</a:t>
            </a:r>
            <a:r>
              <a:rPr lang="en-US" dirty="0" smtClean="0"/>
              <a:t> </a:t>
            </a:r>
            <a:r>
              <a:rPr lang="en-US" dirty="0" err="1" smtClean="0"/>
              <a:t>ullamcorper</a:t>
            </a:r>
            <a:r>
              <a:rPr lang="en-US" dirty="0" smtClean="0"/>
              <a:t> </a:t>
            </a:r>
            <a:r>
              <a:rPr lang="en-US" dirty="0" err="1" smtClean="0"/>
              <a:t>eleifend</a:t>
            </a:r>
            <a:r>
              <a:rPr lang="en-US" dirty="0" smtClean="0"/>
              <a:t>, magna </a:t>
            </a:r>
            <a:r>
              <a:rPr lang="en-US" dirty="0" err="1" smtClean="0"/>
              <a:t>metus</a:t>
            </a:r>
            <a:r>
              <a:rPr lang="en-US" dirty="0" smtClean="0"/>
              <a:t> </a:t>
            </a:r>
            <a:r>
              <a:rPr lang="en-US" dirty="0" err="1" smtClean="0"/>
              <a:t>euismod</a:t>
            </a:r>
            <a:r>
              <a:rPr lang="en-US" dirty="0" smtClean="0"/>
              <a:t> </a:t>
            </a:r>
            <a:r>
              <a:rPr lang="en-US" dirty="0" err="1" smtClean="0"/>
              <a:t>elit</a:t>
            </a:r>
            <a:r>
              <a:rPr lang="en-US" dirty="0" smtClean="0"/>
              <a:t>, in </a:t>
            </a:r>
            <a:r>
              <a:rPr lang="en-US" dirty="0" err="1" smtClean="0"/>
              <a:t>porttitor</a:t>
            </a:r>
            <a:r>
              <a:rPr lang="en-US" dirty="0" smtClean="0"/>
              <a:t> </a:t>
            </a:r>
            <a:r>
              <a:rPr lang="en-US" dirty="0" err="1" smtClean="0"/>
              <a:t>urna</a:t>
            </a:r>
            <a:r>
              <a:rPr lang="en-US" dirty="0" smtClean="0"/>
              <a:t> </a:t>
            </a:r>
            <a:r>
              <a:rPr lang="en-US" dirty="0" err="1" smtClean="0"/>
              <a:t>nisl</a:t>
            </a:r>
            <a:r>
              <a:rPr lang="en-US" dirty="0" smtClean="0"/>
              <a:t> </a:t>
            </a:r>
            <a:r>
              <a:rPr lang="en-US" dirty="0" err="1" smtClean="0"/>
              <a:t>ut</a:t>
            </a:r>
            <a:r>
              <a:rPr lang="en-US" dirty="0" smtClean="0"/>
              <a:t> </a:t>
            </a:r>
            <a:r>
              <a:rPr lang="en-US" dirty="0" err="1" smtClean="0"/>
              <a:t>nulla</a:t>
            </a:r>
            <a:r>
              <a:rPr lang="en-US" dirty="0" smtClean="0"/>
              <a:t>. </a:t>
            </a:r>
            <a:r>
              <a:rPr lang="en-US" dirty="0" err="1" smtClean="0"/>
              <a:t>Donec</a:t>
            </a:r>
            <a:r>
              <a:rPr lang="en-US" dirty="0" smtClean="0"/>
              <a:t> </a:t>
            </a:r>
            <a:r>
              <a:rPr lang="en-US" dirty="0" err="1" smtClean="0"/>
              <a:t>accumsan</a:t>
            </a:r>
            <a:r>
              <a:rPr lang="en-US" dirty="0" smtClean="0"/>
              <a:t> </a:t>
            </a:r>
            <a:r>
              <a:rPr lang="en-US" dirty="0" err="1" smtClean="0"/>
              <a:t>egestas</a:t>
            </a:r>
            <a:r>
              <a:rPr lang="en-US" dirty="0" smtClean="0"/>
              <a:t> </a:t>
            </a:r>
            <a:r>
              <a:rPr lang="en-US" dirty="0" err="1" smtClean="0"/>
              <a:t>nulla</a:t>
            </a:r>
            <a:r>
              <a:rPr lang="en-US" dirty="0" smtClean="0"/>
              <a:t>, </a:t>
            </a:r>
            <a:r>
              <a:rPr lang="en-US" dirty="0" err="1" smtClean="0"/>
              <a:t>ut</a:t>
            </a:r>
            <a:r>
              <a:rPr lang="en-US" dirty="0" smtClean="0"/>
              <a:t> </a:t>
            </a:r>
            <a:r>
              <a:rPr lang="en-US" dirty="0" err="1" smtClean="0"/>
              <a:t>sollicitudin</a:t>
            </a:r>
            <a:r>
              <a:rPr lang="en-US" dirty="0" smtClean="0"/>
              <a:t> </a:t>
            </a:r>
            <a:r>
              <a:rPr lang="en-US" dirty="0" err="1" smtClean="0"/>
              <a:t>nulla</a:t>
            </a:r>
            <a:r>
              <a:rPr lang="en-US" dirty="0" smtClean="0"/>
              <a:t> </a:t>
            </a:r>
            <a:r>
              <a:rPr lang="en-US" dirty="0" err="1" smtClean="0"/>
              <a:t>lacinia</a:t>
            </a:r>
            <a:r>
              <a:rPr lang="en-US" dirty="0" smtClean="0"/>
              <a:t> ac. </a:t>
            </a:r>
            <a:r>
              <a:rPr lang="en-US" dirty="0" err="1" smtClean="0"/>
              <a:t>Pellentesque</a:t>
            </a:r>
            <a:r>
              <a:rPr lang="en-US" dirty="0" smtClean="0"/>
              <a:t> </a:t>
            </a:r>
            <a:r>
              <a:rPr lang="en-US" dirty="0" err="1" smtClean="0"/>
              <a:t>felis</a:t>
            </a:r>
            <a:r>
              <a:rPr lang="en-US" dirty="0" smtClean="0"/>
              <a:t> </a:t>
            </a:r>
            <a:r>
              <a:rPr lang="en-US" dirty="0" err="1" smtClean="0"/>
              <a:t>est</a:t>
            </a:r>
            <a:r>
              <a:rPr lang="en-US" dirty="0" smtClean="0"/>
              <a:t>, </a:t>
            </a:r>
            <a:r>
              <a:rPr lang="en-US" dirty="0" err="1" smtClean="0"/>
              <a:t>tincidunt</a:t>
            </a:r>
            <a:r>
              <a:rPr lang="en-US" dirty="0" smtClean="0"/>
              <a:t> et </a:t>
            </a:r>
            <a:r>
              <a:rPr lang="en-US" dirty="0" err="1" smtClean="0"/>
              <a:t>suscipit</a:t>
            </a:r>
            <a:r>
              <a:rPr lang="en-US" dirty="0" smtClean="0"/>
              <a:t> id, </a:t>
            </a:r>
            <a:r>
              <a:rPr lang="en-US" dirty="0" err="1" smtClean="0"/>
              <a:t>rutrum</a:t>
            </a:r>
            <a:r>
              <a:rPr lang="en-US" dirty="0" smtClean="0"/>
              <a:t> at </a:t>
            </a:r>
            <a:r>
              <a:rPr lang="en-US" dirty="0" err="1" smtClean="0"/>
              <a:t>odio</a:t>
            </a:r>
            <a:r>
              <a:rPr lang="en-US" dirty="0" smtClean="0"/>
              <a:t>. </a:t>
            </a:r>
            <a:r>
              <a:rPr lang="en-US" dirty="0" err="1" smtClean="0"/>
              <a:t>Sed</a:t>
            </a:r>
            <a:r>
              <a:rPr lang="en-US" dirty="0" smtClean="0"/>
              <a:t> </a:t>
            </a:r>
            <a:r>
              <a:rPr lang="en-US" dirty="0" err="1" smtClean="0"/>
              <a:t>fringilla</a:t>
            </a:r>
            <a:r>
              <a:rPr lang="en-US" dirty="0" smtClean="0"/>
              <a:t> </a:t>
            </a:r>
            <a:r>
              <a:rPr lang="en-US" dirty="0" err="1" smtClean="0"/>
              <a:t>porttitor</a:t>
            </a:r>
            <a:r>
              <a:rPr lang="en-US" dirty="0" smtClean="0"/>
              <a:t> </a:t>
            </a:r>
            <a:r>
              <a:rPr lang="en-US" dirty="0" err="1" smtClean="0"/>
              <a:t>ipsum</a:t>
            </a:r>
            <a:r>
              <a:rPr lang="en-US" dirty="0" smtClean="0"/>
              <a:t>. </a:t>
            </a:r>
            <a:endParaRPr lang="en-US" dirty="0" smtClean="0"/>
          </a:p>
          <a:p>
            <a:pPr lvl="0"/>
            <a:endParaRPr lang="en-US" dirty="0" smtClean="0"/>
          </a:p>
          <a:p>
            <a:pPr lvl="0"/>
            <a:r>
              <a:rPr lang="en-US" dirty="0" err="1" smtClean="0"/>
              <a:t>Morbi</a:t>
            </a:r>
            <a:r>
              <a:rPr lang="en-US" dirty="0" smtClean="0"/>
              <a:t> </a:t>
            </a:r>
            <a:r>
              <a:rPr lang="en-US" dirty="0" err="1" smtClean="0"/>
              <a:t>cursus</a:t>
            </a:r>
            <a:r>
              <a:rPr lang="en-US" dirty="0" smtClean="0"/>
              <a:t> </a:t>
            </a:r>
            <a:r>
              <a:rPr lang="en-US" dirty="0" err="1" smtClean="0"/>
              <a:t>massa</a:t>
            </a:r>
            <a:r>
              <a:rPr lang="en-US" dirty="0" smtClean="0"/>
              <a:t> </a:t>
            </a:r>
            <a:r>
              <a:rPr lang="en-US" dirty="0" err="1" smtClean="0"/>
              <a:t>eget</a:t>
            </a:r>
            <a:r>
              <a:rPr lang="en-US" dirty="0" smtClean="0"/>
              <a:t> </a:t>
            </a:r>
            <a:r>
              <a:rPr lang="en-US" dirty="0" err="1" smtClean="0"/>
              <a:t>arcu</a:t>
            </a:r>
            <a:r>
              <a:rPr lang="en-US" dirty="0" smtClean="0"/>
              <a:t> </a:t>
            </a:r>
            <a:r>
              <a:rPr lang="en-US" dirty="0" err="1" smtClean="0"/>
              <a:t>hendrerit</a:t>
            </a:r>
            <a:r>
              <a:rPr lang="en-US" dirty="0" smtClean="0"/>
              <a:t> </a:t>
            </a:r>
            <a:r>
              <a:rPr lang="en-US" dirty="0" err="1" smtClean="0"/>
              <a:t>eleifend</a:t>
            </a:r>
            <a:r>
              <a:rPr lang="en-US" dirty="0" smtClean="0"/>
              <a:t>. </a:t>
            </a:r>
            <a:r>
              <a:rPr lang="en-US" dirty="0" err="1" smtClean="0"/>
              <a:t>Morbi</a:t>
            </a:r>
            <a:r>
              <a:rPr lang="en-US" dirty="0" smtClean="0"/>
              <a:t> sit </a:t>
            </a:r>
            <a:r>
              <a:rPr lang="en-US" dirty="0" err="1" smtClean="0"/>
              <a:t>amet</a:t>
            </a:r>
            <a:r>
              <a:rPr lang="en-US" dirty="0" smtClean="0"/>
              <a:t> </a:t>
            </a:r>
            <a:r>
              <a:rPr lang="en-US" dirty="0" err="1" smtClean="0"/>
              <a:t>accumsan</a:t>
            </a:r>
            <a:r>
              <a:rPr lang="en-US" dirty="0" smtClean="0"/>
              <a:t> dui, </a:t>
            </a:r>
            <a:r>
              <a:rPr lang="en-US" dirty="0" err="1" smtClean="0"/>
              <a:t>vel</a:t>
            </a:r>
            <a:r>
              <a:rPr lang="en-US" dirty="0" smtClean="0"/>
              <a:t> tempus </a:t>
            </a:r>
            <a:r>
              <a:rPr lang="en-US" dirty="0" err="1" smtClean="0"/>
              <a:t>urna</a:t>
            </a:r>
            <a:r>
              <a:rPr lang="en-US" dirty="0" smtClean="0"/>
              <a:t>. </a:t>
            </a:r>
            <a:r>
              <a:rPr lang="en-US" dirty="0" err="1" smtClean="0"/>
              <a:t>Cras</a:t>
            </a:r>
            <a:r>
              <a:rPr lang="en-US" dirty="0" smtClean="0"/>
              <a:t> in </a:t>
            </a:r>
            <a:r>
              <a:rPr lang="en-US" dirty="0" err="1" smtClean="0"/>
              <a:t>sapien</a:t>
            </a:r>
            <a:r>
              <a:rPr lang="en-US" dirty="0" smtClean="0"/>
              <a:t> at </a:t>
            </a:r>
            <a:r>
              <a:rPr lang="en-US" dirty="0" err="1" smtClean="0"/>
              <a:t>justo</a:t>
            </a:r>
            <a:r>
              <a:rPr lang="en-US" dirty="0" smtClean="0"/>
              <a:t> </a:t>
            </a:r>
            <a:r>
              <a:rPr lang="en-US" dirty="0" err="1" smtClean="0"/>
              <a:t>convallis</a:t>
            </a:r>
            <a:r>
              <a:rPr lang="en-US" dirty="0" smtClean="0"/>
              <a:t> </a:t>
            </a:r>
            <a:r>
              <a:rPr lang="en-US" dirty="0" err="1" smtClean="0"/>
              <a:t>lacinia</a:t>
            </a:r>
            <a:r>
              <a:rPr lang="en-US" dirty="0" smtClean="0"/>
              <a:t> et in </a:t>
            </a:r>
            <a:r>
              <a:rPr lang="en-US" dirty="0" err="1" smtClean="0"/>
              <a:t>felis</a:t>
            </a:r>
            <a:r>
              <a:rPr lang="en-US" dirty="0" smtClean="0"/>
              <a:t>. </a:t>
            </a:r>
            <a:r>
              <a:rPr lang="en-US" dirty="0" err="1" smtClean="0"/>
              <a:t>Vestibulum</a:t>
            </a:r>
            <a:r>
              <a:rPr lang="en-US" dirty="0" smtClean="0"/>
              <a:t> </a:t>
            </a:r>
            <a:r>
              <a:rPr lang="en-US" dirty="0" err="1" smtClean="0"/>
              <a:t>luctus</a:t>
            </a:r>
            <a:r>
              <a:rPr lang="en-US" dirty="0" smtClean="0"/>
              <a:t>, </a:t>
            </a:r>
            <a:r>
              <a:rPr lang="en-US" dirty="0" err="1" smtClean="0"/>
              <a:t>odio</a:t>
            </a:r>
            <a:r>
              <a:rPr lang="en-US" dirty="0" smtClean="0"/>
              <a:t> non </a:t>
            </a:r>
            <a:r>
              <a:rPr lang="en-US" dirty="0" err="1" smtClean="0"/>
              <a:t>accumsan</a:t>
            </a:r>
            <a:r>
              <a:rPr lang="en-US" dirty="0" smtClean="0"/>
              <a:t> </a:t>
            </a:r>
            <a:r>
              <a:rPr lang="en-US" dirty="0" err="1" smtClean="0"/>
              <a:t>eleifend</a:t>
            </a:r>
            <a:r>
              <a:rPr lang="en-US" dirty="0" smtClean="0"/>
              <a:t>, </a:t>
            </a:r>
            <a:r>
              <a:rPr lang="en-US" dirty="0" err="1" smtClean="0"/>
              <a:t>lectus</a:t>
            </a:r>
            <a:r>
              <a:rPr lang="en-US" dirty="0" smtClean="0"/>
              <a:t> </a:t>
            </a:r>
            <a:r>
              <a:rPr lang="en-US" dirty="0" err="1" smtClean="0"/>
              <a:t>metus</a:t>
            </a:r>
            <a:r>
              <a:rPr lang="en-US" dirty="0" smtClean="0"/>
              <a:t> </a:t>
            </a:r>
            <a:r>
              <a:rPr lang="en-US" dirty="0" err="1" smtClean="0"/>
              <a:t>rutrum</a:t>
            </a:r>
            <a:r>
              <a:rPr lang="en-US" dirty="0" smtClean="0"/>
              <a:t> </a:t>
            </a:r>
            <a:r>
              <a:rPr lang="en-US" dirty="0" err="1" smtClean="0"/>
              <a:t>orci</a:t>
            </a:r>
            <a:r>
              <a:rPr lang="en-US" dirty="0" smtClean="0"/>
              <a:t>, </a:t>
            </a:r>
            <a:r>
              <a:rPr lang="en-US" dirty="0" err="1" smtClean="0"/>
              <a:t>quis</a:t>
            </a:r>
            <a:r>
              <a:rPr lang="en-US" dirty="0" smtClean="0"/>
              <a:t> </a:t>
            </a:r>
            <a:r>
              <a:rPr lang="en-US" dirty="0" err="1" smtClean="0"/>
              <a:t>molestie</a:t>
            </a:r>
            <a:r>
              <a:rPr lang="en-US" dirty="0" smtClean="0"/>
              <a:t> </a:t>
            </a:r>
            <a:r>
              <a:rPr lang="en-US" dirty="0" err="1" smtClean="0"/>
              <a:t>enim</a:t>
            </a:r>
            <a:r>
              <a:rPr lang="en-US" dirty="0" smtClean="0"/>
              <a:t> </a:t>
            </a:r>
            <a:r>
              <a:rPr lang="en-US" dirty="0" err="1" smtClean="0"/>
              <a:t>augue</a:t>
            </a:r>
            <a:r>
              <a:rPr lang="en-US" dirty="0" smtClean="0"/>
              <a:t> in </a:t>
            </a:r>
            <a:r>
              <a:rPr lang="en-US" dirty="0" err="1" smtClean="0"/>
              <a:t>lorem</a:t>
            </a:r>
            <a:r>
              <a:rPr lang="en-US" dirty="0" smtClean="0"/>
              <a:t>. </a:t>
            </a:r>
            <a:r>
              <a:rPr lang="en-US" dirty="0" err="1" smtClean="0"/>
              <a:t>Vestibulum</a:t>
            </a:r>
            <a:r>
              <a:rPr lang="en-US" dirty="0" smtClean="0"/>
              <a:t> </a:t>
            </a:r>
            <a:r>
              <a:rPr lang="en-US" dirty="0" err="1" smtClean="0"/>
              <a:t>volutpat</a:t>
            </a:r>
            <a:r>
              <a:rPr lang="en-US" dirty="0" smtClean="0"/>
              <a:t> </a:t>
            </a:r>
            <a:r>
              <a:rPr lang="en-US" dirty="0" err="1" smtClean="0"/>
              <a:t>sagittis</a:t>
            </a:r>
            <a:r>
              <a:rPr lang="en-US" dirty="0" smtClean="0"/>
              <a:t> quam </a:t>
            </a:r>
            <a:r>
              <a:rPr lang="en-US" dirty="0" err="1" smtClean="0"/>
              <a:t>varius</a:t>
            </a:r>
            <a:r>
              <a:rPr lang="en-US" dirty="0" smtClean="0"/>
              <a:t> </a:t>
            </a:r>
            <a:r>
              <a:rPr lang="en-US" dirty="0" err="1" smtClean="0"/>
              <a:t>facilisis</a:t>
            </a:r>
            <a:r>
              <a:rPr lang="en-US" dirty="0" smtClean="0"/>
              <a:t>.</a:t>
            </a:r>
            <a:endParaRPr lang="en-US" dirty="0" smtClean="0"/>
          </a:p>
          <a:p>
            <a:pPr lvl="0"/>
            <a:r>
              <a:rPr lang="en-US" dirty="0" err="1" smtClean="0"/>
              <a:t>Donec</a:t>
            </a:r>
            <a:r>
              <a:rPr lang="en-US" dirty="0" smtClean="0"/>
              <a:t> ligula </a:t>
            </a:r>
            <a:r>
              <a:rPr lang="en-US" dirty="0" err="1" smtClean="0"/>
              <a:t>diam</a:t>
            </a:r>
            <a:r>
              <a:rPr lang="en-US" dirty="0" smtClean="0"/>
              <a:t>, </a:t>
            </a:r>
            <a:r>
              <a:rPr lang="en-US" dirty="0" err="1" smtClean="0"/>
              <a:t>tincidunt</a:t>
            </a:r>
            <a:r>
              <a:rPr lang="en-US" dirty="0" smtClean="0"/>
              <a:t> id </a:t>
            </a:r>
            <a:r>
              <a:rPr lang="en-US" dirty="0" err="1" smtClean="0"/>
              <a:t>nisl</a:t>
            </a:r>
            <a:r>
              <a:rPr lang="en-US" dirty="0" smtClean="0"/>
              <a:t> </a:t>
            </a:r>
            <a:r>
              <a:rPr lang="en-US" dirty="0" err="1" smtClean="0"/>
              <a:t>vel</a:t>
            </a:r>
            <a:r>
              <a:rPr lang="en-US" dirty="0" smtClean="0"/>
              <a:t>, </a:t>
            </a:r>
            <a:r>
              <a:rPr lang="en-US" dirty="0" err="1" smtClean="0"/>
              <a:t>accumsan</a:t>
            </a:r>
            <a:r>
              <a:rPr lang="en-US" dirty="0" smtClean="0"/>
              <a:t> </a:t>
            </a:r>
            <a:r>
              <a:rPr lang="en-US" dirty="0" err="1" smtClean="0"/>
              <a:t>placerat</a:t>
            </a:r>
            <a:r>
              <a:rPr lang="en-US" dirty="0" smtClean="0"/>
              <a:t> </a:t>
            </a:r>
            <a:r>
              <a:rPr lang="en-US" dirty="0" err="1" smtClean="0"/>
              <a:t>velit</a:t>
            </a:r>
            <a:r>
              <a:rPr lang="en-US" dirty="0" smtClean="0"/>
              <a:t>. </a:t>
            </a:r>
            <a:r>
              <a:rPr lang="en-US" dirty="0" err="1" smtClean="0"/>
              <a:t>Nullam</a:t>
            </a:r>
            <a:r>
              <a:rPr lang="en-US" dirty="0" smtClean="0"/>
              <a:t> </a:t>
            </a:r>
            <a:r>
              <a:rPr lang="en-US" dirty="0" err="1" smtClean="0"/>
              <a:t>sagittis</a:t>
            </a:r>
            <a:r>
              <a:rPr lang="en-US" dirty="0" smtClean="0"/>
              <a:t> </a:t>
            </a:r>
            <a:r>
              <a:rPr lang="en-US" dirty="0" err="1" smtClean="0"/>
              <a:t>feugiat</a:t>
            </a:r>
            <a:r>
              <a:rPr lang="en-US" dirty="0" smtClean="0"/>
              <a:t> </a:t>
            </a:r>
            <a:r>
              <a:rPr lang="en-US" dirty="0" err="1" smtClean="0"/>
              <a:t>erat</a:t>
            </a:r>
            <a:r>
              <a:rPr lang="en-US" dirty="0" smtClean="0"/>
              <a:t>, </a:t>
            </a:r>
            <a:r>
              <a:rPr lang="en-US" dirty="0" err="1" smtClean="0"/>
              <a:t>vel</a:t>
            </a:r>
            <a:r>
              <a:rPr lang="en-US" dirty="0" smtClean="0"/>
              <a:t> </a:t>
            </a:r>
            <a:r>
              <a:rPr lang="en-US" dirty="0" err="1" smtClean="0"/>
              <a:t>vestibulum</a:t>
            </a:r>
            <a:r>
              <a:rPr lang="en-US" dirty="0" smtClean="0"/>
              <a:t> </a:t>
            </a:r>
            <a:r>
              <a:rPr lang="en-US" dirty="0" err="1" smtClean="0"/>
              <a:t>lorem</a:t>
            </a:r>
            <a:r>
              <a:rPr lang="en-US" dirty="0" smtClean="0"/>
              <a:t> </a:t>
            </a:r>
            <a:r>
              <a:rPr lang="en-US" dirty="0" err="1" smtClean="0"/>
              <a:t>facilisis</a:t>
            </a:r>
            <a:r>
              <a:rPr lang="en-US" dirty="0" smtClean="0"/>
              <a:t> vitae. </a:t>
            </a:r>
            <a:r>
              <a:rPr lang="en-US" dirty="0" err="1" smtClean="0"/>
              <a:t>Duis</a:t>
            </a:r>
            <a:r>
              <a:rPr lang="en-US" dirty="0" smtClean="0"/>
              <a:t> </a:t>
            </a:r>
            <a:r>
              <a:rPr lang="en-US" dirty="0" err="1" smtClean="0"/>
              <a:t>molestie</a:t>
            </a:r>
            <a:r>
              <a:rPr lang="en-US" dirty="0" smtClean="0"/>
              <a:t> </a:t>
            </a:r>
            <a:r>
              <a:rPr lang="en-US" dirty="0" err="1" smtClean="0"/>
              <a:t>urna</a:t>
            </a:r>
            <a:r>
              <a:rPr lang="en-US" dirty="0" smtClean="0"/>
              <a:t> </a:t>
            </a:r>
            <a:r>
              <a:rPr lang="en-US" dirty="0" err="1" smtClean="0"/>
              <a:t>enim</a:t>
            </a:r>
            <a:r>
              <a:rPr lang="en-US" dirty="0" smtClean="0"/>
              <a:t>, </a:t>
            </a:r>
            <a:r>
              <a:rPr lang="en-US" dirty="0" err="1" smtClean="0"/>
              <a:t>vel</a:t>
            </a:r>
            <a:r>
              <a:rPr lang="en-US" dirty="0" smtClean="0"/>
              <a:t> </a:t>
            </a:r>
            <a:r>
              <a:rPr lang="en-US" dirty="0" err="1" smtClean="0"/>
              <a:t>scelerisque</a:t>
            </a:r>
            <a:r>
              <a:rPr lang="en-US" dirty="0" smtClean="0"/>
              <a:t> </a:t>
            </a:r>
            <a:r>
              <a:rPr lang="en-US" dirty="0" err="1" smtClean="0"/>
              <a:t>arcu</a:t>
            </a:r>
            <a:r>
              <a:rPr lang="en-US" dirty="0" smtClean="0"/>
              <a:t> </a:t>
            </a:r>
            <a:r>
              <a:rPr lang="en-US" dirty="0" err="1" smtClean="0"/>
              <a:t>feugiat</a:t>
            </a:r>
            <a:r>
              <a:rPr lang="en-US" dirty="0" smtClean="0"/>
              <a:t> </a:t>
            </a:r>
            <a:r>
              <a:rPr lang="en-US" dirty="0" err="1" smtClean="0"/>
              <a:t>eget</a:t>
            </a:r>
            <a:r>
              <a:rPr lang="en-US" dirty="0" smtClean="0"/>
              <a:t>. </a:t>
            </a:r>
            <a:r>
              <a:rPr lang="en-US" dirty="0" err="1" smtClean="0"/>
              <a:t>Curabitur</a:t>
            </a:r>
            <a:r>
              <a:rPr lang="en-US" dirty="0" smtClean="0"/>
              <a:t> </a:t>
            </a:r>
            <a:r>
              <a:rPr lang="en-US" dirty="0" err="1" smtClean="0"/>
              <a:t>lobortis</a:t>
            </a:r>
            <a:r>
              <a:rPr lang="en-US" dirty="0" smtClean="0"/>
              <a:t>, </a:t>
            </a:r>
            <a:r>
              <a:rPr lang="en-US" dirty="0" err="1" smtClean="0"/>
              <a:t>nulla</a:t>
            </a:r>
            <a:r>
              <a:rPr lang="en-US" dirty="0" smtClean="0"/>
              <a:t> </a:t>
            </a:r>
            <a:r>
              <a:rPr lang="en-US" dirty="0" err="1" smtClean="0"/>
              <a:t>vel</a:t>
            </a:r>
            <a:r>
              <a:rPr lang="en-US" dirty="0" smtClean="0"/>
              <a:t> </a:t>
            </a:r>
            <a:r>
              <a:rPr lang="en-US" dirty="0" err="1" smtClean="0"/>
              <a:t>dignissim</a:t>
            </a:r>
            <a:r>
              <a:rPr lang="en-US" dirty="0" smtClean="0"/>
              <a:t> </a:t>
            </a:r>
            <a:r>
              <a:rPr lang="en-US" dirty="0" err="1" smtClean="0"/>
              <a:t>consequat</a:t>
            </a:r>
            <a:r>
              <a:rPr lang="en-US" dirty="0" smtClean="0"/>
              <a:t>, </a:t>
            </a:r>
            <a:r>
              <a:rPr lang="en-US" dirty="0" err="1" smtClean="0"/>
              <a:t>odio</a:t>
            </a:r>
            <a:r>
              <a:rPr lang="en-US" dirty="0" smtClean="0"/>
              <a:t> </a:t>
            </a:r>
            <a:r>
              <a:rPr lang="en-US" dirty="0" err="1" smtClean="0"/>
              <a:t>libero</a:t>
            </a:r>
            <a:r>
              <a:rPr lang="en-US" dirty="0" smtClean="0"/>
              <a:t> </a:t>
            </a:r>
            <a:r>
              <a:rPr lang="en-US" dirty="0" err="1" smtClean="0"/>
              <a:t>pellentesque</a:t>
            </a:r>
            <a:r>
              <a:rPr lang="en-US" dirty="0" smtClean="0"/>
              <a:t> </a:t>
            </a:r>
            <a:r>
              <a:rPr lang="en-US" dirty="0" err="1" smtClean="0"/>
              <a:t>nunc</a:t>
            </a:r>
            <a:r>
              <a:rPr lang="en-US" dirty="0" smtClean="0"/>
              <a:t>, sit </a:t>
            </a:r>
            <a:r>
              <a:rPr lang="en-US" dirty="0" err="1" smtClean="0"/>
              <a:t>amet</a:t>
            </a:r>
            <a:r>
              <a:rPr lang="en-US" dirty="0" smtClean="0"/>
              <a:t> </a:t>
            </a:r>
            <a:r>
              <a:rPr lang="en-US" dirty="0" err="1" smtClean="0"/>
              <a:t>feugiat</a:t>
            </a:r>
            <a:r>
              <a:rPr lang="en-US" dirty="0" smtClean="0"/>
              <a:t> </a:t>
            </a:r>
            <a:r>
              <a:rPr lang="en-US" dirty="0" err="1" smtClean="0"/>
              <a:t>justo</a:t>
            </a:r>
            <a:r>
              <a:rPr lang="en-US" dirty="0" smtClean="0"/>
              <a:t> </a:t>
            </a:r>
            <a:r>
              <a:rPr lang="en-US" dirty="0" err="1" smtClean="0"/>
              <a:t>metus</a:t>
            </a:r>
            <a:r>
              <a:rPr lang="en-US" dirty="0" smtClean="0"/>
              <a:t> </a:t>
            </a:r>
            <a:r>
              <a:rPr lang="en-US" dirty="0" err="1" smtClean="0"/>
              <a:t>nec</a:t>
            </a:r>
            <a:r>
              <a:rPr lang="en-US" dirty="0" smtClean="0"/>
              <a:t> </a:t>
            </a:r>
            <a:r>
              <a:rPr lang="en-US" dirty="0" err="1" smtClean="0"/>
              <a:t>neque</a:t>
            </a:r>
            <a:r>
              <a:rPr lang="en-US" dirty="0" smtClean="0"/>
              <a:t>. </a:t>
            </a:r>
            <a:r>
              <a:rPr lang="en-US" dirty="0" err="1" smtClean="0"/>
              <a:t>Donec</a:t>
            </a:r>
            <a:r>
              <a:rPr lang="en-US" dirty="0" smtClean="0"/>
              <a:t> non ante ac </a:t>
            </a:r>
            <a:r>
              <a:rPr lang="en-US" dirty="0" err="1" smtClean="0"/>
              <a:t>orci</a:t>
            </a:r>
            <a:r>
              <a:rPr lang="en-US" dirty="0" smtClean="0"/>
              <a:t> </a:t>
            </a:r>
            <a:r>
              <a:rPr lang="en-US" dirty="0" err="1" smtClean="0"/>
              <a:t>elementum</a:t>
            </a:r>
            <a:r>
              <a:rPr lang="en-US" dirty="0" smtClean="0"/>
              <a:t> </a:t>
            </a:r>
            <a:r>
              <a:rPr lang="en-US" dirty="0" err="1" smtClean="0"/>
              <a:t>iaculis</a:t>
            </a:r>
            <a:r>
              <a:rPr lang="en-US" dirty="0" smtClean="0"/>
              <a:t> </a:t>
            </a:r>
            <a:r>
              <a:rPr lang="en-US" dirty="0" err="1" smtClean="0"/>
              <a:t>consequat</a:t>
            </a:r>
            <a:r>
              <a:rPr lang="en-US" dirty="0" smtClean="0"/>
              <a:t> in </a:t>
            </a:r>
            <a:r>
              <a:rPr lang="en-US" dirty="0" err="1" smtClean="0"/>
              <a:t>metus</a:t>
            </a:r>
            <a:r>
              <a:rPr lang="en-US" dirty="0" smtClean="0"/>
              <a:t>. </a:t>
            </a:r>
            <a:r>
              <a:rPr lang="en-US" dirty="0" err="1" smtClean="0"/>
              <a:t>Interdum</a:t>
            </a:r>
            <a:r>
              <a:rPr lang="en-US" dirty="0" smtClean="0"/>
              <a:t> et </a:t>
            </a:r>
            <a:r>
              <a:rPr lang="en-US" dirty="0" err="1" smtClean="0"/>
              <a:t>malesuada</a:t>
            </a:r>
            <a:r>
              <a:rPr lang="en-US" dirty="0" smtClean="0"/>
              <a:t> fames ac ante </a:t>
            </a:r>
            <a:r>
              <a:rPr lang="en-US" dirty="0" err="1" smtClean="0"/>
              <a:t>ipsum</a:t>
            </a:r>
            <a:r>
              <a:rPr lang="en-US" dirty="0" smtClean="0"/>
              <a:t> </a:t>
            </a:r>
            <a:r>
              <a:rPr lang="en-US" dirty="0" err="1" smtClean="0"/>
              <a:t>primis</a:t>
            </a:r>
            <a:r>
              <a:rPr lang="en-US" dirty="0" smtClean="0"/>
              <a:t> in </a:t>
            </a:r>
            <a:r>
              <a:rPr lang="en-US" dirty="0" err="1" smtClean="0"/>
              <a:t>faucibus</a:t>
            </a:r>
            <a:r>
              <a:rPr lang="en-US" dirty="0" smtClean="0"/>
              <a:t>. </a:t>
            </a:r>
            <a:r>
              <a:rPr lang="en-US" dirty="0" err="1" smtClean="0"/>
              <a:t>Mauris</a:t>
            </a:r>
            <a:r>
              <a:rPr lang="en-US" dirty="0" smtClean="0"/>
              <a:t> </a:t>
            </a:r>
            <a:r>
              <a:rPr lang="en-US" dirty="0" err="1" smtClean="0"/>
              <a:t>volutpat</a:t>
            </a:r>
            <a:r>
              <a:rPr lang="en-US" dirty="0" smtClean="0"/>
              <a:t> </a:t>
            </a:r>
            <a:r>
              <a:rPr lang="en-US" dirty="0" err="1" smtClean="0"/>
              <a:t>aliquet</a:t>
            </a:r>
            <a:r>
              <a:rPr lang="en-US" dirty="0" smtClean="0"/>
              <a:t> </a:t>
            </a:r>
            <a:r>
              <a:rPr lang="en-US" dirty="0" err="1" smtClean="0"/>
              <a:t>imperdiet</a:t>
            </a:r>
            <a:r>
              <a:rPr lang="en-US" dirty="0" smtClean="0"/>
              <a:t>. </a:t>
            </a:r>
            <a:r>
              <a:rPr lang="en-US" dirty="0" err="1" smtClean="0"/>
              <a:t>Suspendisse</a:t>
            </a:r>
            <a:r>
              <a:rPr lang="en-US" dirty="0" smtClean="0"/>
              <a:t> </a:t>
            </a:r>
            <a:r>
              <a:rPr lang="en-US" dirty="0" err="1" smtClean="0"/>
              <a:t>ultrices</a:t>
            </a:r>
            <a:r>
              <a:rPr lang="en-US" dirty="0" smtClean="0"/>
              <a:t> lacus id </a:t>
            </a:r>
            <a:r>
              <a:rPr lang="en-US" dirty="0" err="1" smtClean="0"/>
              <a:t>est</a:t>
            </a:r>
            <a:r>
              <a:rPr lang="en-US" dirty="0" smtClean="0"/>
              <a:t> </a:t>
            </a:r>
            <a:r>
              <a:rPr lang="en-US" dirty="0" err="1" smtClean="0"/>
              <a:t>viverra</a:t>
            </a:r>
            <a:r>
              <a:rPr lang="en-US" dirty="0" smtClean="0"/>
              <a:t>, at </a:t>
            </a:r>
            <a:r>
              <a:rPr lang="en-US" dirty="0" err="1" smtClean="0"/>
              <a:t>porttitor</a:t>
            </a:r>
            <a:r>
              <a:rPr lang="en-US" dirty="0" smtClean="0"/>
              <a:t> </a:t>
            </a:r>
            <a:r>
              <a:rPr lang="en-US" dirty="0" err="1" smtClean="0"/>
              <a:t>metus</a:t>
            </a:r>
            <a:r>
              <a:rPr lang="en-US" dirty="0" smtClean="0"/>
              <a:t> </a:t>
            </a:r>
            <a:r>
              <a:rPr lang="en-US" dirty="0" err="1" smtClean="0"/>
              <a:t>facilisis</a:t>
            </a:r>
            <a:r>
              <a:rPr lang="en-US" dirty="0" smtClean="0"/>
              <a:t>. </a:t>
            </a:r>
            <a:r>
              <a:rPr lang="en-US" dirty="0" err="1" smtClean="0"/>
              <a:t>Nullam</a:t>
            </a:r>
            <a:r>
              <a:rPr lang="en-US" dirty="0" smtClean="0"/>
              <a:t> dolor </a:t>
            </a:r>
            <a:r>
              <a:rPr lang="en-US" dirty="0" err="1" smtClean="0"/>
              <a:t>sapien</a:t>
            </a:r>
            <a:r>
              <a:rPr lang="en-US" dirty="0" smtClean="0"/>
              <a:t>, </a:t>
            </a:r>
            <a:r>
              <a:rPr lang="en-US" dirty="0" err="1" smtClean="0"/>
              <a:t>hendrerit</a:t>
            </a:r>
            <a:r>
              <a:rPr lang="en-US" dirty="0" smtClean="0"/>
              <a:t> sit </a:t>
            </a:r>
            <a:r>
              <a:rPr lang="en-US" dirty="0" err="1" smtClean="0"/>
              <a:t>amet</a:t>
            </a:r>
            <a:r>
              <a:rPr lang="en-US" dirty="0" smtClean="0"/>
              <a:t> </a:t>
            </a:r>
            <a:r>
              <a:rPr lang="en-US" dirty="0" err="1" smtClean="0"/>
              <a:t>tellus</a:t>
            </a:r>
            <a:r>
              <a:rPr lang="en-US" dirty="0" smtClean="0"/>
              <a:t> </a:t>
            </a:r>
            <a:r>
              <a:rPr lang="en-US" dirty="0" err="1" smtClean="0"/>
              <a:t>tristique</a:t>
            </a:r>
            <a:r>
              <a:rPr lang="en-US" dirty="0" smtClean="0"/>
              <a:t>, </a:t>
            </a:r>
            <a:r>
              <a:rPr lang="en-US" dirty="0" err="1" smtClean="0"/>
              <a:t>tempor</a:t>
            </a:r>
            <a:r>
              <a:rPr lang="en-US" dirty="0" smtClean="0"/>
              <a:t> </a:t>
            </a:r>
            <a:r>
              <a:rPr lang="en-US" dirty="0" err="1" smtClean="0"/>
              <a:t>iaculis</a:t>
            </a:r>
            <a:r>
              <a:rPr lang="en-US" dirty="0" smtClean="0"/>
              <a:t> </a:t>
            </a:r>
            <a:r>
              <a:rPr lang="en-US" dirty="0" err="1" smtClean="0"/>
              <a:t>urna</a:t>
            </a:r>
            <a:r>
              <a:rPr lang="en-US" dirty="0" smtClean="0"/>
              <a:t>. </a:t>
            </a:r>
            <a:r>
              <a:rPr lang="en-US" dirty="0" err="1" smtClean="0"/>
              <a:t>Nulla</a:t>
            </a:r>
            <a:r>
              <a:rPr lang="en-US" dirty="0" smtClean="0"/>
              <a:t> a </a:t>
            </a:r>
            <a:r>
              <a:rPr lang="en-US" dirty="0" err="1" smtClean="0"/>
              <a:t>aliquam</a:t>
            </a:r>
            <a:r>
              <a:rPr lang="en-US" dirty="0" smtClean="0"/>
              <a:t> magna. </a:t>
            </a:r>
            <a:r>
              <a:rPr lang="en-US" dirty="0" err="1" smtClean="0"/>
              <a:t>Donec</a:t>
            </a:r>
            <a:r>
              <a:rPr lang="en-US" dirty="0" smtClean="0"/>
              <a:t> </a:t>
            </a:r>
            <a:r>
              <a:rPr lang="en-US" dirty="0" err="1" smtClean="0"/>
              <a:t>eget</a:t>
            </a:r>
            <a:r>
              <a:rPr lang="en-US" dirty="0" smtClean="0"/>
              <a:t> </a:t>
            </a:r>
            <a:r>
              <a:rPr lang="en-US" dirty="0" err="1" smtClean="0"/>
              <a:t>felis</a:t>
            </a:r>
            <a:r>
              <a:rPr lang="en-US" dirty="0" smtClean="0"/>
              <a:t> in </a:t>
            </a:r>
            <a:r>
              <a:rPr lang="en-US" dirty="0" err="1" smtClean="0"/>
              <a:t>felis</a:t>
            </a:r>
            <a:r>
              <a:rPr lang="en-US" dirty="0" smtClean="0"/>
              <a:t> </a:t>
            </a:r>
            <a:r>
              <a:rPr lang="en-US" dirty="0" err="1" smtClean="0"/>
              <a:t>lacinia</a:t>
            </a:r>
            <a:r>
              <a:rPr lang="en-US" dirty="0" smtClean="0"/>
              <a:t> </a:t>
            </a:r>
            <a:r>
              <a:rPr lang="en-US" dirty="0" err="1" smtClean="0"/>
              <a:t>porttitor</a:t>
            </a:r>
            <a:r>
              <a:rPr lang="en-US" dirty="0" smtClean="0"/>
              <a:t>. </a:t>
            </a:r>
            <a:r>
              <a:rPr lang="en-US" dirty="0" err="1" smtClean="0"/>
              <a:t>Proin</a:t>
            </a:r>
            <a:r>
              <a:rPr lang="en-US" dirty="0" smtClean="0"/>
              <a:t> </a:t>
            </a:r>
            <a:r>
              <a:rPr lang="en-US" dirty="0" err="1" smtClean="0"/>
              <a:t>sollicitudin</a:t>
            </a:r>
            <a:r>
              <a:rPr lang="en-US" dirty="0" smtClean="0"/>
              <a:t> ante id </a:t>
            </a:r>
            <a:r>
              <a:rPr lang="en-US" dirty="0" err="1" smtClean="0"/>
              <a:t>nisl</a:t>
            </a:r>
            <a:r>
              <a:rPr lang="en-US" dirty="0" smtClean="0"/>
              <a:t> </a:t>
            </a:r>
            <a:r>
              <a:rPr lang="en-US" dirty="0" err="1" smtClean="0"/>
              <a:t>imperdiet</a:t>
            </a:r>
            <a:r>
              <a:rPr lang="en-US" dirty="0" smtClean="0"/>
              <a:t> </a:t>
            </a:r>
            <a:r>
              <a:rPr lang="en-US" dirty="0" err="1" smtClean="0"/>
              <a:t>euismod</a:t>
            </a:r>
            <a:r>
              <a:rPr lang="en-US" dirty="0" smtClean="0"/>
              <a:t>. </a:t>
            </a:r>
            <a:r>
              <a:rPr lang="en-US" dirty="0" err="1" smtClean="0"/>
              <a:t>Aenean</a:t>
            </a:r>
            <a:r>
              <a:rPr lang="en-US" dirty="0" smtClean="0"/>
              <a:t> </a:t>
            </a:r>
            <a:r>
              <a:rPr lang="en-US" dirty="0" err="1" smtClean="0"/>
              <a:t>vestibulum</a:t>
            </a:r>
            <a:r>
              <a:rPr lang="en-US" dirty="0" smtClean="0"/>
              <a:t> non </a:t>
            </a:r>
            <a:r>
              <a:rPr lang="en-US" dirty="0" err="1" smtClean="0"/>
              <a:t>metus</a:t>
            </a:r>
            <a:r>
              <a:rPr lang="en-US" dirty="0" smtClean="0"/>
              <a:t> vitae </a:t>
            </a:r>
            <a:r>
              <a:rPr lang="en-US" dirty="0" err="1" smtClean="0"/>
              <a:t>rutrum</a:t>
            </a:r>
            <a:r>
              <a:rPr lang="en-US" dirty="0" smtClean="0"/>
              <a:t>. </a:t>
            </a:r>
            <a:r>
              <a:rPr lang="en-US" dirty="0" err="1" smtClean="0"/>
              <a:t>Cras</a:t>
            </a:r>
            <a:r>
              <a:rPr lang="en-US" dirty="0" smtClean="0"/>
              <a:t> </a:t>
            </a:r>
            <a:r>
              <a:rPr lang="en-US" dirty="0" err="1" smtClean="0"/>
              <a:t>varius</a:t>
            </a:r>
            <a:r>
              <a:rPr lang="en-US" dirty="0" smtClean="0"/>
              <a:t> </a:t>
            </a:r>
            <a:r>
              <a:rPr lang="en-US" dirty="0" err="1" smtClean="0"/>
              <a:t>condimentum</a:t>
            </a:r>
            <a:r>
              <a:rPr lang="en-US" dirty="0" smtClean="0"/>
              <a:t> </a:t>
            </a:r>
            <a:r>
              <a:rPr lang="en-US" dirty="0" err="1" smtClean="0"/>
              <a:t>diam</a:t>
            </a:r>
            <a:r>
              <a:rPr lang="en-US" dirty="0" smtClean="0"/>
              <a:t>, </a:t>
            </a:r>
            <a:r>
              <a:rPr lang="en-US" dirty="0" err="1" smtClean="0"/>
              <a:t>quis</a:t>
            </a:r>
            <a:r>
              <a:rPr lang="en-US" dirty="0" smtClean="0"/>
              <a:t> </a:t>
            </a:r>
            <a:r>
              <a:rPr lang="en-US" dirty="0" err="1" smtClean="0"/>
              <a:t>euismod</a:t>
            </a:r>
            <a:r>
              <a:rPr lang="en-US" dirty="0" smtClean="0"/>
              <a:t> </a:t>
            </a:r>
            <a:r>
              <a:rPr lang="en-US" dirty="0" err="1" smtClean="0"/>
              <a:t>erat</a:t>
            </a:r>
            <a:r>
              <a:rPr lang="en-US" dirty="0" smtClean="0"/>
              <a:t> </a:t>
            </a:r>
            <a:r>
              <a:rPr lang="en-US" dirty="0" err="1" smtClean="0"/>
              <a:t>pharetra</a:t>
            </a:r>
            <a:r>
              <a:rPr lang="en-US" dirty="0" smtClean="0"/>
              <a:t> non. </a:t>
            </a:r>
            <a:r>
              <a:rPr lang="en-US" dirty="0" err="1" smtClean="0"/>
              <a:t>Sed</a:t>
            </a:r>
            <a:r>
              <a:rPr lang="en-US" dirty="0" smtClean="0"/>
              <a:t> </a:t>
            </a:r>
            <a:r>
              <a:rPr lang="en-US" dirty="0" err="1" smtClean="0"/>
              <a:t>eget</a:t>
            </a:r>
            <a:r>
              <a:rPr lang="en-US" dirty="0" smtClean="0"/>
              <a:t> </a:t>
            </a:r>
            <a:r>
              <a:rPr lang="en-US" dirty="0" err="1" smtClean="0"/>
              <a:t>blandit</a:t>
            </a:r>
            <a:r>
              <a:rPr lang="en-US" dirty="0" smtClean="0"/>
              <a:t> sem.</a:t>
            </a:r>
            <a:endParaRPr lang="en-US" dirty="0" smtClean="0"/>
          </a:p>
        </p:txBody>
      </p:sp>
      <p:grpSp>
        <p:nvGrpSpPr>
          <p:cNvPr id="5" name="Group 4"/>
          <p:cNvGrpSpPr/>
          <p:nvPr userDrawn="1"/>
        </p:nvGrpSpPr>
        <p:grpSpPr>
          <a:xfrm>
            <a:off x="75982" y="289155"/>
            <a:ext cx="287999" cy="256629"/>
            <a:chOff x="5270500" y="1460500"/>
            <a:chExt cx="1701800" cy="2705100"/>
          </a:xfrm>
        </p:grpSpPr>
        <p:sp>
          <p:nvSpPr>
            <p:cNvPr id="7" name="Rounded Rectangle 6"/>
            <p:cNvSpPr/>
            <p:nvPr userDrawn="1"/>
          </p:nvSpPr>
          <p:spPr>
            <a:xfrm>
              <a:off x="5270500" y="1460500"/>
              <a:ext cx="457200" cy="27051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9"/>
            <p:cNvSpPr/>
            <p:nvPr userDrawn="1"/>
          </p:nvSpPr>
          <p:spPr>
            <a:xfrm>
              <a:off x="5892800" y="1460500"/>
              <a:ext cx="457200" cy="2705100"/>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10"/>
            <p:cNvSpPr/>
            <p:nvPr userDrawn="1"/>
          </p:nvSpPr>
          <p:spPr>
            <a:xfrm>
              <a:off x="6515100" y="1460500"/>
              <a:ext cx="457200" cy="2705100"/>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400"/>
                                        <p:tgtEl>
                                          <p:spTgt spid="6">
                                            <p:txEl>
                                              <p:pRg st="0" end="0"/>
                                            </p:txEl>
                                          </p:spTgt>
                                        </p:tgtEl>
                                      </p:cBhvr>
                                    </p:animEffect>
                                    <p:anim calcmode="lin" valueType="num">
                                      <p:cBhvr>
                                        <p:cTn id="11"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6">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anim calcmode="lin" valueType="num">
                                      <p:cBhvr>
                                        <p:cTn id="1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8">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par>
                                <p:cTn id="21" presetID="10" presetClass="entr" presetSubtype="0" fill="hold" grpId="0" nodeType="withEffect">
                                  <p:stCondLst>
                                    <p:cond delay="80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fade">
                                      <p:cBhvr>
                                        <p:cTn id="23" dur="500"/>
                                        <p:tgtEl>
                                          <p:spTgt spid="9">
                                            <p:txEl>
                                              <p:pRg st="2" end="2"/>
                                            </p:txEl>
                                          </p:spTgt>
                                        </p:tgtEl>
                                      </p:cBhvr>
                                    </p:animEffect>
                                  </p:childTnLst>
                                </p:cTn>
                              </p:par>
                              <p:par>
                                <p:cTn id="24" presetID="10" presetClass="entr" presetSubtype="0" fill="hold" grpId="0" nodeType="withEffect">
                                  <p:stCondLst>
                                    <p:cond delay="800"/>
                                  </p:stCondLst>
                                  <p:childTnLst>
                                    <p:set>
                                      <p:cBhvr>
                                        <p:cTn id="25" dur="1" fill="hold">
                                          <p:stCondLst>
                                            <p:cond delay="0"/>
                                          </p:stCondLst>
                                        </p:cTn>
                                        <p:tgtEl>
                                          <p:spTgt spid="9">
                                            <p:txEl>
                                              <p:pRg st="4" end="4"/>
                                            </p:txEl>
                                          </p:spTgt>
                                        </p:tgtEl>
                                        <p:attrNameLst>
                                          <p:attrName>style.visibility</p:attrName>
                                        </p:attrNameLst>
                                      </p:cBhvr>
                                      <p:to>
                                        <p:strVal val="visible"/>
                                      </p:to>
                                    </p:set>
                                    <p:animEffect transition="in" filter="fade">
                                      <p:cBhvr>
                                        <p:cTn id="26" dur="500"/>
                                        <p:tgtEl>
                                          <p:spTgt spid="9">
                                            <p:txEl>
                                              <p:pRg st="4" end="4"/>
                                            </p:txEl>
                                          </p:spTgt>
                                        </p:tgtEl>
                                      </p:cBhvr>
                                    </p:animEffect>
                                  </p:childTnLst>
                                </p:cTn>
                              </p:par>
                              <p:par>
                                <p:cTn id="27" presetID="10" presetClass="entr" presetSubtype="0" fill="hold" grpId="0" nodeType="withEffect">
                                  <p:stCondLst>
                                    <p:cond delay="800"/>
                                  </p:stCondLst>
                                  <p:childTnLst>
                                    <p:set>
                                      <p:cBhvr>
                                        <p:cTn id="28" dur="1" fill="hold">
                                          <p:stCondLst>
                                            <p:cond delay="0"/>
                                          </p:stCondLst>
                                        </p:cTn>
                                        <p:tgtEl>
                                          <p:spTgt spid="9">
                                            <p:txEl>
                                              <p:pRg st="6" end="6"/>
                                            </p:txEl>
                                          </p:spTgt>
                                        </p:tgtEl>
                                        <p:attrNameLst>
                                          <p:attrName>style.visibility</p:attrName>
                                        </p:attrNameLst>
                                      </p:cBhvr>
                                      <p:to>
                                        <p:strVal val="visible"/>
                                      </p:to>
                                    </p:set>
                                    <p:animEffect transition="in" filter="fade">
                                      <p:cBhvr>
                                        <p:cTn id="29" dur="500"/>
                                        <p:tgtEl>
                                          <p:spTgt spid="9">
                                            <p:txEl>
                                              <p:pRg st="6" end="6"/>
                                            </p:txEl>
                                          </p:spTgt>
                                        </p:tgtEl>
                                      </p:cBhvr>
                                    </p:animEffect>
                                  </p:childTnLst>
                                </p:cTn>
                              </p:par>
                              <p:par>
                                <p:cTn id="30" presetID="10" presetClass="entr" presetSubtype="0" fill="hold" grpId="0" nodeType="withEffect">
                                  <p:stCondLst>
                                    <p:cond delay="80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fade">
                                      <p:cBhvr>
                                        <p:cTn id="3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42"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400"/>
                        <p:tgtEl>
                          <p:spTgt spid="6"/>
                        </p:tgtEl>
                      </p:cBhvr>
                    </p:animEffect>
                    <p:anim calcmode="lin" valueType="num">
                      <p:cBhvr>
                        <p:cTn dur="400" fill="hold"/>
                        <p:tgtEl>
                          <p:spTgt spid="6"/>
                        </p:tgtEl>
                        <p:attrNameLst>
                          <p:attrName>ppt_x</p:attrName>
                        </p:attrNameLst>
                      </p:cBhvr>
                      <p:tavLst>
                        <p:tav tm="0">
                          <p:val>
                            <p:strVal val="#ppt_x"/>
                          </p:val>
                        </p:tav>
                        <p:tav tm="100000">
                          <p:val>
                            <p:strVal val="#ppt_x"/>
                          </p:val>
                        </p:tav>
                      </p:tavLst>
                    </p:anim>
                    <p:anim calcmode="lin" valueType="num">
                      <p:cBhvr>
                        <p:cTn dur="400" fill="hold"/>
                        <p:tgtEl>
                          <p:spTgt spid="6"/>
                        </p:tgtEl>
                        <p:attrNameLst>
                          <p:attrName>ppt_y</p:attrName>
                        </p:attrNameLst>
                      </p:cBhvr>
                      <p:tavLst>
                        <p:tav tm="0">
                          <p:val>
                            <p:strVal val="#ppt_y+.1"/>
                          </p:val>
                        </p:tav>
                        <p:tav tm="100000">
                          <p:val>
                            <p:strVal val="#ppt_y"/>
                          </p:val>
                        </p:tav>
                      </p:tavLst>
                    </p:anim>
                  </p:childTnLst>
                </p:cTn>
              </p:par>
            </p:tnLst>
          </p:tmpl>
        </p:tmplLst>
      </p:bldP>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anim calcmode="lin" valueType="num">
                      <p:cBhvr>
                        <p:cTn dur="500" fill="hold"/>
                        <p:tgtEl>
                          <p:spTgt spid="8"/>
                        </p:tgtEl>
                        <p:attrNameLst>
                          <p:attrName>ppt_x</p:attrName>
                        </p:attrNameLst>
                      </p:cBhvr>
                      <p:tavLst>
                        <p:tav tm="0">
                          <p:val>
                            <p:strVal val="#ppt_x"/>
                          </p:val>
                        </p:tav>
                        <p:tav tm="100000">
                          <p:val>
                            <p:strVal val="#ppt_x"/>
                          </p:val>
                        </p:tav>
                      </p:tavLst>
                    </p:anim>
                    <p:anim calcmode="lin" valueType="num">
                      <p:cBhvr>
                        <p:cTn dur="5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10" presetClass="entr" presetSubtype="0" fill="hold" nodeType="withEffect">
                  <p:stCondLst>
                    <p:cond delay="8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hree Columns Text">
    <p:spTree>
      <p:nvGrpSpPr>
        <p:cNvPr id="1" name=""/>
        <p:cNvGrpSpPr/>
        <p:nvPr/>
      </p:nvGrpSpPr>
      <p:grpSpPr>
        <a:xfrm>
          <a:off x="0" y="0"/>
          <a:ext cx="0" cy="0"/>
          <a:chOff x="0" y="0"/>
          <a:chExt cx="0" cy="0"/>
        </a:xfrm>
      </p:grpSpPr>
      <p:sp>
        <p:nvSpPr>
          <p:cNvPr id="18" name="Picture Placeholder 2"/>
          <p:cNvSpPr>
            <a:spLocks noGrp="1"/>
          </p:cNvSpPr>
          <p:nvPr>
            <p:ph type="pic" sz="quarter" idx="48"/>
          </p:nvPr>
        </p:nvSpPr>
        <p:spPr>
          <a:xfrm>
            <a:off x="3451210" y="-923904"/>
            <a:ext cx="7976165" cy="5276343"/>
          </a:xfrm>
          <a:custGeom>
            <a:avLst/>
            <a:gdLst/>
            <a:ahLst/>
            <a:cxnLst/>
            <a:rect l="l" t="t" r="r" b="b"/>
            <a:pathLst>
              <a:path w="7976165" h="5862603">
                <a:moveTo>
                  <a:pt x="7653935" y="2067213"/>
                </a:moveTo>
                <a:cubicBezTo>
                  <a:pt x="7770559" y="2067213"/>
                  <a:pt x="7887183" y="2111704"/>
                  <a:pt x="7976165" y="2200685"/>
                </a:cubicBezTo>
                <a:cubicBezTo>
                  <a:pt x="8154128" y="2378648"/>
                  <a:pt x="8154128" y="2667183"/>
                  <a:pt x="7976165" y="2845147"/>
                </a:cubicBezTo>
                <a:lnTo>
                  <a:pt x="5069879" y="5751433"/>
                </a:lnTo>
                <a:cubicBezTo>
                  <a:pt x="4891915" y="5929396"/>
                  <a:pt x="4603380" y="5929396"/>
                  <a:pt x="4425417" y="5751433"/>
                </a:cubicBezTo>
                <a:cubicBezTo>
                  <a:pt x="4247454" y="5573470"/>
                  <a:pt x="4247454" y="5284935"/>
                  <a:pt x="4425417" y="5106972"/>
                </a:cubicBezTo>
                <a:lnTo>
                  <a:pt x="7331703" y="2200685"/>
                </a:lnTo>
                <a:cubicBezTo>
                  <a:pt x="7420685" y="2111704"/>
                  <a:pt x="7537310" y="2067213"/>
                  <a:pt x="7653935" y="2067213"/>
                </a:cubicBezTo>
                <a:close/>
                <a:moveTo>
                  <a:pt x="6544741" y="1630098"/>
                </a:moveTo>
                <a:cubicBezTo>
                  <a:pt x="6661367" y="1630098"/>
                  <a:pt x="6777990" y="1674589"/>
                  <a:pt x="6866973" y="1763570"/>
                </a:cubicBezTo>
                <a:cubicBezTo>
                  <a:pt x="7044936" y="1941533"/>
                  <a:pt x="7044936" y="2230068"/>
                  <a:pt x="6866973" y="2408032"/>
                </a:cubicBezTo>
                <a:lnTo>
                  <a:pt x="3495076" y="5779929"/>
                </a:lnTo>
                <a:cubicBezTo>
                  <a:pt x="3317112" y="5957892"/>
                  <a:pt x="3028578" y="5957892"/>
                  <a:pt x="2850614" y="5779929"/>
                </a:cubicBezTo>
                <a:cubicBezTo>
                  <a:pt x="2672651" y="5601966"/>
                  <a:pt x="2672651" y="5313431"/>
                  <a:pt x="2850614" y="5135467"/>
                </a:cubicBezTo>
                <a:lnTo>
                  <a:pt x="6222511" y="1763571"/>
                </a:lnTo>
                <a:cubicBezTo>
                  <a:pt x="6311493" y="1674589"/>
                  <a:pt x="6428118" y="1630098"/>
                  <a:pt x="6544741" y="1630098"/>
                </a:cubicBezTo>
                <a:close/>
                <a:moveTo>
                  <a:pt x="6609833" y="11903"/>
                </a:moveTo>
                <a:cubicBezTo>
                  <a:pt x="6726458" y="11903"/>
                  <a:pt x="6843082" y="56394"/>
                  <a:pt x="6932064" y="145375"/>
                </a:cubicBezTo>
                <a:cubicBezTo>
                  <a:pt x="7110027" y="323338"/>
                  <a:pt x="7110027" y="611873"/>
                  <a:pt x="6932064" y="789837"/>
                </a:cubicBezTo>
                <a:lnTo>
                  <a:pt x="1992770" y="5729131"/>
                </a:lnTo>
                <a:cubicBezTo>
                  <a:pt x="1814807" y="5907094"/>
                  <a:pt x="1526272" y="5907094"/>
                  <a:pt x="1348308" y="5729130"/>
                </a:cubicBezTo>
                <a:cubicBezTo>
                  <a:pt x="1170346" y="5551168"/>
                  <a:pt x="1170346" y="5262633"/>
                  <a:pt x="1348309" y="5084670"/>
                </a:cubicBezTo>
                <a:lnTo>
                  <a:pt x="6287603" y="145375"/>
                </a:lnTo>
                <a:cubicBezTo>
                  <a:pt x="6376584" y="56394"/>
                  <a:pt x="6493209" y="11903"/>
                  <a:pt x="6609833" y="11903"/>
                </a:cubicBezTo>
                <a:close/>
                <a:moveTo>
                  <a:pt x="5515050" y="0"/>
                </a:moveTo>
                <a:cubicBezTo>
                  <a:pt x="5581109" y="1"/>
                  <a:pt x="5647168" y="25201"/>
                  <a:pt x="5697568" y="75602"/>
                </a:cubicBezTo>
                <a:cubicBezTo>
                  <a:pt x="5798370" y="176403"/>
                  <a:pt x="5798370" y="339835"/>
                  <a:pt x="5697568" y="440637"/>
                </a:cubicBezTo>
                <a:lnTo>
                  <a:pt x="365035" y="5773170"/>
                </a:lnTo>
                <a:cubicBezTo>
                  <a:pt x="264233" y="5873972"/>
                  <a:pt x="100801" y="5873972"/>
                  <a:pt x="0" y="5773170"/>
                </a:cubicBezTo>
                <a:cubicBezTo>
                  <a:pt x="-100802" y="5672369"/>
                  <a:pt x="-100802" y="5508937"/>
                  <a:pt x="0" y="5408135"/>
                </a:cubicBezTo>
                <a:lnTo>
                  <a:pt x="5332533" y="75602"/>
                </a:lnTo>
                <a:cubicBezTo>
                  <a:pt x="5382934" y="25200"/>
                  <a:pt x="5448992" y="0"/>
                  <a:pt x="5515050"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19" name="Rounded Rectangle 18"/>
          <p:cNvSpPr/>
          <p:nvPr userDrawn="1"/>
        </p:nvSpPr>
        <p:spPr>
          <a:xfrm rot="18900000">
            <a:off x="4345241" y="222203"/>
            <a:ext cx="4720725" cy="490367"/>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 Placeholder 7"/>
          <p:cNvSpPr>
            <a:spLocks noGrp="1"/>
          </p:cNvSpPr>
          <p:nvPr>
            <p:ph type="body" sz="quarter" idx="10" hasCustomPrompt="1"/>
          </p:nvPr>
        </p:nvSpPr>
        <p:spPr>
          <a:xfrm>
            <a:off x="629230" y="1468972"/>
            <a:ext cx="3383973" cy="323835"/>
          </a:xfrm>
          <a:prstGeom prst="rect">
            <a:avLst/>
          </a:prstGeom>
        </p:spPr>
        <p:txBody>
          <a:bodyPr vert="horz" lIns="0" tIns="40504" rIns="0" bIns="40504" anchor="ctr"/>
          <a:lstStyle>
            <a:lvl1pPr marL="0" indent="0" algn="l">
              <a:lnSpc>
                <a:spcPct val="100000"/>
              </a:lnSpc>
              <a:spcBef>
                <a:spcPts val="0"/>
              </a:spcBef>
              <a:buNone/>
              <a:defRPr sz="3150" b="1">
                <a:solidFill>
                  <a:schemeClr val="bg1"/>
                </a:solidFill>
                <a:latin typeface="Lato Hairline"/>
                <a:cs typeface="Lato Hairline"/>
              </a:defRPr>
            </a:lvl1pPr>
          </a:lstStyle>
          <a:p>
            <a:pPr lvl="0"/>
            <a:r>
              <a:rPr lang="es-ES_tradnl" dirty="0" smtClean="0"/>
              <a:t>TITLE HERE</a:t>
            </a:r>
            <a:endParaRPr lang="es-ES_tradnl" dirty="0" smtClean="0"/>
          </a:p>
        </p:txBody>
      </p:sp>
      <p:sp>
        <p:nvSpPr>
          <p:cNvPr id="21" name="Text Placeholder 7"/>
          <p:cNvSpPr>
            <a:spLocks noGrp="1"/>
          </p:cNvSpPr>
          <p:nvPr>
            <p:ph type="body" sz="quarter" idx="11" hasCustomPrompt="1"/>
          </p:nvPr>
        </p:nvSpPr>
        <p:spPr>
          <a:xfrm>
            <a:off x="629230" y="1906820"/>
            <a:ext cx="3383973" cy="171338"/>
          </a:xfrm>
          <a:prstGeom prst="rect">
            <a:avLst/>
          </a:prstGeom>
        </p:spPr>
        <p:txBody>
          <a:bodyPr vert="horz" lIns="0" tIns="40504" rIns="0" bIns="40504" anchor="ctr"/>
          <a:lstStyle>
            <a:lvl1pPr marL="0" indent="0" algn="l">
              <a:lnSpc>
                <a:spcPct val="100000"/>
              </a:lnSpc>
              <a:spcBef>
                <a:spcPts val="0"/>
              </a:spcBef>
              <a:spcAft>
                <a:spcPts val="0"/>
              </a:spcAft>
              <a:buNone/>
              <a:defRPr sz="1350" b="0">
                <a:solidFill>
                  <a:schemeClr val="accent3"/>
                </a:solidFill>
                <a:latin typeface="Lato Light"/>
                <a:cs typeface="Lato Light"/>
              </a:defRPr>
            </a:lvl1pPr>
          </a:lstStyle>
          <a:p>
            <a:pPr lvl="0"/>
            <a:r>
              <a:rPr lang="es-ES_tradnl" dirty="0" smtClean="0"/>
              <a:t>Break </a:t>
            </a:r>
            <a:r>
              <a:rPr lang="es-ES_tradnl" dirty="0" err="1" smtClean="0"/>
              <a:t>Section</a:t>
            </a:r>
            <a:r>
              <a:rPr lang="es-ES_tradnl" dirty="0" smtClean="0"/>
              <a:t> </a:t>
            </a:r>
            <a:r>
              <a:rPr lang="es-ES_tradnl" dirty="0" err="1" smtClean="0"/>
              <a:t>Subtitle</a:t>
            </a:r>
            <a:endParaRPr lang="es-ES_tradnl" dirty="0" smtClean="0"/>
          </a:p>
        </p:txBody>
      </p:sp>
      <p:sp>
        <p:nvSpPr>
          <p:cNvPr id="22" name="Text Placeholder 2"/>
          <p:cNvSpPr>
            <a:spLocks noGrp="1"/>
          </p:cNvSpPr>
          <p:nvPr>
            <p:ph type="body" sz="quarter" idx="16" hasCustomPrompt="1"/>
          </p:nvPr>
        </p:nvSpPr>
        <p:spPr>
          <a:xfrm>
            <a:off x="644576" y="2231252"/>
            <a:ext cx="3366029" cy="1152651"/>
          </a:xfrm>
          <a:prstGeom prst="rect">
            <a:avLst/>
          </a:prstGeom>
        </p:spPr>
        <p:txBody>
          <a:bodyPr vert="horz" lIns="0" tIns="0" rIns="0" bIns="0"/>
          <a:lstStyle>
            <a:lvl1pPr marL="0" indent="0" algn="l">
              <a:lnSpc>
                <a:spcPct val="130000"/>
              </a:lnSpc>
              <a:buNone/>
              <a:defRPr sz="108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a:t>
            </a:r>
            <a:endParaRPr lang="en-US"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nodePh="1">
                                  <p:stCondLst>
                                    <p:cond delay="80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1300"/>
                            </p:stCondLst>
                            <p:childTnLst>
                              <p:par>
                                <p:cTn id="9" presetID="22" presetClass="entr" presetSubtype="2"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right)">
                                      <p:cBhvr>
                                        <p:cTn id="11" dur="500"/>
                                        <p:tgtEl>
                                          <p:spTgt spid="19"/>
                                        </p:tgtEl>
                                      </p:cBhvr>
                                    </p:animEffect>
                                  </p:childTnLst>
                                </p:cTn>
                              </p:par>
                              <p:par>
                                <p:cTn id="12" presetID="42" presetClass="entr" presetSubtype="0" fill="hold" grpId="0" nodeType="withEffect">
                                  <p:stCondLst>
                                    <p:cond delay="20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400"/>
                                        <p:tgtEl>
                                          <p:spTgt spid="20">
                                            <p:txEl>
                                              <p:pRg st="0" end="0"/>
                                            </p:txEl>
                                          </p:spTgt>
                                        </p:tgtEl>
                                      </p:cBhvr>
                                    </p:animEffect>
                                    <p:anim calcmode="lin" valueType="num">
                                      <p:cBhvr>
                                        <p:cTn id="15" dur="4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20">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20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fade">
                                      <p:cBhvr>
                                        <p:cTn id="19" dur="500"/>
                                        <p:tgtEl>
                                          <p:spTgt spid="21">
                                            <p:txEl>
                                              <p:pRg st="0" end="0"/>
                                            </p:txEl>
                                          </p:spTgt>
                                        </p:tgtEl>
                                      </p:cBhvr>
                                    </p:animEffect>
                                    <p:anim calcmode="lin" valueType="num">
                                      <p:cBhvr>
                                        <p:cTn id="20"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21">
                                            <p:txEl>
                                              <p:pRg st="0" end="0"/>
                                            </p:txEl>
                                          </p:spTgt>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800"/>
                                  </p:stCondLst>
                                  <p:childTnLst>
                                    <p:set>
                                      <p:cBhvr>
                                        <p:cTn id="23" dur="1" fill="hold">
                                          <p:stCondLst>
                                            <p:cond delay="0"/>
                                          </p:stCondLst>
                                        </p:cTn>
                                        <p:tgtEl>
                                          <p:spTgt spid="22">
                                            <p:txEl>
                                              <p:pRg st="0" end="0"/>
                                            </p:txEl>
                                          </p:spTgt>
                                        </p:tgtEl>
                                        <p:attrNameLst>
                                          <p:attrName>style.visibility</p:attrName>
                                        </p:attrNameLst>
                                      </p:cBhvr>
                                      <p:to>
                                        <p:strVal val="visible"/>
                                      </p:to>
                                    </p:set>
                                    <p:animEffect transition="in" filter="fade">
                                      <p:cBhvr>
                                        <p:cTn id="24"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animBg="1"/>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400"/>
                        <p:tgtEl>
                          <p:spTgt spid="20"/>
                        </p:tgtEl>
                      </p:cBhvr>
                    </p:animEffect>
                    <p:anim calcmode="lin" valueType="num">
                      <p:cBhvr>
                        <p:cTn dur="400" fill="hold"/>
                        <p:tgtEl>
                          <p:spTgt spid="20"/>
                        </p:tgtEl>
                        <p:attrNameLst>
                          <p:attrName>ppt_x</p:attrName>
                        </p:attrNameLst>
                      </p:cBhvr>
                      <p:tavLst>
                        <p:tav tm="0">
                          <p:val>
                            <p:strVal val="#ppt_x"/>
                          </p:val>
                        </p:tav>
                        <p:tav tm="100000">
                          <p:val>
                            <p:strVal val="#ppt_x"/>
                          </p:val>
                        </p:tav>
                      </p:tavLst>
                    </p:anim>
                    <p:anim calcmode="lin" valueType="num">
                      <p:cBhvr>
                        <p:cTn dur="4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42" presetClass="entr" presetSubtype="0"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anim calcmode="lin" valueType="num">
                      <p:cBhvr>
                        <p:cTn dur="500" fill="hold"/>
                        <p:tgtEl>
                          <p:spTgt spid="21"/>
                        </p:tgtEl>
                        <p:attrNameLst>
                          <p:attrName>ppt_x</p:attrName>
                        </p:attrNameLst>
                      </p:cBhvr>
                      <p:tavLst>
                        <p:tav tm="0">
                          <p:val>
                            <p:strVal val="#ppt_x"/>
                          </p:val>
                        </p:tav>
                        <p:tav tm="100000">
                          <p:val>
                            <p:strVal val="#ppt_x"/>
                          </p:val>
                        </p:tav>
                      </p:tavLst>
                    </p:anim>
                    <p:anim calcmode="lin" valueType="num">
                      <p:cBhvr>
                        <p:cTn dur="500" fill="hold"/>
                        <p:tgtEl>
                          <p:spTgt spid="21"/>
                        </p:tgtEl>
                        <p:attrNameLst>
                          <p:attrName>ppt_y</p:attrName>
                        </p:attrNameLst>
                      </p:cBhvr>
                      <p:tavLst>
                        <p:tav tm="0">
                          <p:val>
                            <p:strVal val="#ppt_y+.1"/>
                          </p:val>
                        </p:tav>
                        <p:tav tm="100000">
                          <p:val>
                            <p:strVal val="#ppt_y"/>
                          </p:val>
                        </p:tav>
                      </p:tavLst>
                    </p:anim>
                  </p:childTnLst>
                </p:cTn>
              </p:par>
            </p:tnLst>
          </p:tmpl>
        </p:tmplLst>
      </p:bldP>
      <p:bldP spid="22" grpId="0" build="p">
        <p:tmplLst>
          <p:tmpl lvl="1">
            <p:tnLst>
              <p:par>
                <p:cTn presetID="10" presetClass="entr" presetSubtype="0" fill="hold" nodeType="withEffect">
                  <p:stCondLst>
                    <p:cond delay="8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hree Columns Text">
    <p:spTree>
      <p:nvGrpSpPr>
        <p:cNvPr id="1" name=""/>
        <p:cNvGrpSpPr/>
        <p:nvPr/>
      </p:nvGrpSpPr>
      <p:grpSpPr>
        <a:xfrm>
          <a:off x="0" y="0"/>
          <a:ext cx="0" cy="0"/>
          <a:chOff x="0" y="0"/>
          <a:chExt cx="0" cy="0"/>
        </a:xfrm>
      </p:grpSpPr>
      <p:sp>
        <p:nvSpPr>
          <p:cNvPr id="7" name="Picture Placeholder 2"/>
          <p:cNvSpPr>
            <a:spLocks noGrp="1"/>
          </p:cNvSpPr>
          <p:nvPr>
            <p:ph type="pic" sz="quarter" idx="48"/>
          </p:nvPr>
        </p:nvSpPr>
        <p:spPr>
          <a:xfrm>
            <a:off x="-2478175" y="422789"/>
            <a:ext cx="6932065" cy="5632227"/>
          </a:xfrm>
          <a:custGeom>
            <a:avLst/>
            <a:gdLst/>
            <a:ahLst/>
            <a:cxnLst/>
            <a:rect l="l" t="t" r="r" b="b"/>
            <a:pathLst>
              <a:path w="6932065" h="6258030">
                <a:moveTo>
                  <a:pt x="6544742" y="2108199"/>
                </a:moveTo>
                <a:cubicBezTo>
                  <a:pt x="6661367" y="2108199"/>
                  <a:pt x="6777992" y="2152691"/>
                  <a:pt x="6866974" y="2241671"/>
                </a:cubicBezTo>
                <a:cubicBezTo>
                  <a:pt x="7044937" y="2419635"/>
                  <a:pt x="7044937" y="2708170"/>
                  <a:pt x="6866974" y="2886133"/>
                </a:cubicBezTo>
                <a:lnTo>
                  <a:pt x="3495076" y="6258030"/>
                </a:lnTo>
                <a:cubicBezTo>
                  <a:pt x="3317113" y="6435994"/>
                  <a:pt x="3028578" y="6435994"/>
                  <a:pt x="2850615" y="6258030"/>
                </a:cubicBezTo>
                <a:cubicBezTo>
                  <a:pt x="2672652" y="6080067"/>
                  <a:pt x="2672652" y="5791532"/>
                  <a:pt x="2850615" y="5613569"/>
                </a:cubicBezTo>
                <a:lnTo>
                  <a:pt x="6222513" y="2241671"/>
                </a:lnTo>
                <a:cubicBezTo>
                  <a:pt x="6311494" y="2152690"/>
                  <a:pt x="6428118" y="2108199"/>
                  <a:pt x="6544742" y="2108199"/>
                </a:cubicBezTo>
                <a:close/>
                <a:moveTo>
                  <a:pt x="6609834" y="490004"/>
                </a:moveTo>
                <a:cubicBezTo>
                  <a:pt x="6726459" y="490004"/>
                  <a:pt x="6843084" y="534495"/>
                  <a:pt x="6932065" y="623477"/>
                </a:cubicBezTo>
                <a:cubicBezTo>
                  <a:pt x="7110028" y="801440"/>
                  <a:pt x="7110028" y="1089975"/>
                  <a:pt x="6932065" y="1267938"/>
                </a:cubicBezTo>
                <a:lnTo>
                  <a:pt x="1992770" y="6207232"/>
                </a:lnTo>
                <a:cubicBezTo>
                  <a:pt x="1814808" y="6385196"/>
                  <a:pt x="1526273" y="6385196"/>
                  <a:pt x="1348309" y="6207232"/>
                </a:cubicBezTo>
                <a:cubicBezTo>
                  <a:pt x="1170346" y="6029269"/>
                  <a:pt x="1170346" y="5740734"/>
                  <a:pt x="1348309" y="5562771"/>
                </a:cubicBezTo>
                <a:lnTo>
                  <a:pt x="6287604" y="623477"/>
                </a:lnTo>
                <a:cubicBezTo>
                  <a:pt x="6376585" y="534495"/>
                  <a:pt x="6493210" y="490004"/>
                  <a:pt x="6609834" y="490004"/>
                </a:cubicBezTo>
                <a:close/>
                <a:moveTo>
                  <a:pt x="5515052" y="478102"/>
                </a:moveTo>
                <a:cubicBezTo>
                  <a:pt x="5581110" y="478102"/>
                  <a:pt x="5647169" y="503302"/>
                  <a:pt x="5697569" y="553703"/>
                </a:cubicBezTo>
                <a:cubicBezTo>
                  <a:pt x="5798371" y="654505"/>
                  <a:pt x="5798371" y="817936"/>
                  <a:pt x="5697569" y="918738"/>
                </a:cubicBezTo>
                <a:lnTo>
                  <a:pt x="365036" y="6251272"/>
                </a:lnTo>
                <a:cubicBezTo>
                  <a:pt x="264234" y="6352073"/>
                  <a:pt x="100802" y="6352073"/>
                  <a:pt x="0" y="6251272"/>
                </a:cubicBezTo>
                <a:cubicBezTo>
                  <a:pt x="-100801" y="6150469"/>
                  <a:pt x="-100801" y="5987038"/>
                  <a:pt x="0" y="5886236"/>
                </a:cubicBezTo>
                <a:lnTo>
                  <a:pt x="5332534" y="553702"/>
                </a:lnTo>
                <a:cubicBezTo>
                  <a:pt x="5382935" y="503302"/>
                  <a:pt x="5448993" y="478101"/>
                  <a:pt x="5515052" y="478102"/>
                </a:cubicBezTo>
                <a:close/>
                <a:moveTo>
                  <a:pt x="4500043" y="0"/>
                </a:moveTo>
                <a:cubicBezTo>
                  <a:pt x="4616667" y="0"/>
                  <a:pt x="4733292" y="44491"/>
                  <a:pt x="4822273" y="133473"/>
                </a:cubicBezTo>
                <a:cubicBezTo>
                  <a:pt x="5000237" y="311436"/>
                  <a:pt x="5000237" y="599971"/>
                  <a:pt x="4822273" y="777934"/>
                </a:cubicBezTo>
                <a:lnTo>
                  <a:pt x="1450376" y="4149832"/>
                </a:lnTo>
                <a:cubicBezTo>
                  <a:pt x="1272413" y="4327795"/>
                  <a:pt x="983878" y="4327795"/>
                  <a:pt x="805915" y="4149832"/>
                </a:cubicBezTo>
                <a:cubicBezTo>
                  <a:pt x="627951" y="3971869"/>
                  <a:pt x="627951" y="3683333"/>
                  <a:pt x="805915" y="3505370"/>
                </a:cubicBezTo>
                <a:lnTo>
                  <a:pt x="4177812" y="133473"/>
                </a:lnTo>
                <a:cubicBezTo>
                  <a:pt x="4266794" y="44491"/>
                  <a:pt x="4383418" y="0"/>
                  <a:pt x="4500043"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8" name="Rounded Rectangle 7"/>
          <p:cNvSpPr/>
          <p:nvPr userDrawn="1"/>
        </p:nvSpPr>
        <p:spPr>
          <a:xfrm rot="18900000">
            <a:off x="103440" y="5091382"/>
            <a:ext cx="4720725" cy="490367"/>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 Placeholder 7"/>
          <p:cNvSpPr>
            <a:spLocks noGrp="1"/>
          </p:cNvSpPr>
          <p:nvPr>
            <p:ph type="body" sz="quarter" idx="10" hasCustomPrompt="1"/>
          </p:nvPr>
        </p:nvSpPr>
        <p:spPr>
          <a:xfrm>
            <a:off x="5086930" y="1907417"/>
            <a:ext cx="3383973" cy="323835"/>
          </a:xfrm>
          <a:prstGeom prst="rect">
            <a:avLst/>
          </a:prstGeom>
        </p:spPr>
        <p:txBody>
          <a:bodyPr vert="horz" lIns="0" tIns="40504" rIns="0" bIns="40504" anchor="ctr"/>
          <a:lstStyle>
            <a:lvl1pPr marL="0" indent="0" algn="l">
              <a:lnSpc>
                <a:spcPct val="100000"/>
              </a:lnSpc>
              <a:spcBef>
                <a:spcPts val="0"/>
              </a:spcBef>
              <a:buNone/>
              <a:defRPr sz="3150" b="1">
                <a:solidFill>
                  <a:schemeClr val="bg1"/>
                </a:solidFill>
                <a:latin typeface="Lato Hairline"/>
                <a:cs typeface="Lato Hairline"/>
              </a:defRPr>
            </a:lvl1pPr>
          </a:lstStyle>
          <a:p>
            <a:pPr lvl="0"/>
            <a:r>
              <a:rPr lang="es-ES_tradnl" dirty="0" smtClean="0"/>
              <a:t>TITLE HERE</a:t>
            </a:r>
            <a:endParaRPr lang="es-ES_tradnl" dirty="0" smtClean="0"/>
          </a:p>
        </p:txBody>
      </p:sp>
      <p:sp>
        <p:nvSpPr>
          <p:cNvPr id="11" name="Text Placeholder 7"/>
          <p:cNvSpPr>
            <a:spLocks noGrp="1"/>
          </p:cNvSpPr>
          <p:nvPr>
            <p:ph type="body" sz="quarter" idx="11" hasCustomPrompt="1"/>
          </p:nvPr>
        </p:nvSpPr>
        <p:spPr>
          <a:xfrm>
            <a:off x="5086930" y="2345265"/>
            <a:ext cx="3383973" cy="171338"/>
          </a:xfrm>
          <a:prstGeom prst="rect">
            <a:avLst/>
          </a:prstGeom>
        </p:spPr>
        <p:txBody>
          <a:bodyPr vert="horz" lIns="0" tIns="40504" rIns="0" bIns="40504" anchor="ctr"/>
          <a:lstStyle>
            <a:lvl1pPr marL="0" indent="0" algn="l">
              <a:lnSpc>
                <a:spcPct val="100000"/>
              </a:lnSpc>
              <a:spcBef>
                <a:spcPts val="0"/>
              </a:spcBef>
              <a:spcAft>
                <a:spcPts val="0"/>
              </a:spcAft>
              <a:buNone/>
              <a:defRPr sz="1350" b="0">
                <a:solidFill>
                  <a:schemeClr val="accent3"/>
                </a:solidFill>
                <a:latin typeface="Lato Light"/>
                <a:cs typeface="Lato Light"/>
              </a:defRPr>
            </a:lvl1pPr>
          </a:lstStyle>
          <a:p>
            <a:pPr lvl="0"/>
            <a:r>
              <a:rPr lang="es-ES_tradnl" dirty="0" smtClean="0"/>
              <a:t>Break </a:t>
            </a:r>
            <a:r>
              <a:rPr lang="es-ES_tradnl" dirty="0" err="1" smtClean="0"/>
              <a:t>Section</a:t>
            </a:r>
            <a:r>
              <a:rPr lang="es-ES_tradnl" dirty="0" smtClean="0"/>
              <a:t> </a:t>
            </a:r>
            <a:r>
              <a:rPr lang="es-ES_tradnl" dirty="0" err="1" smtClean="0"/>
              <a:t>Subtitle</a:t>
            </a:r>
            <a:endParaRPr lang="es-ES_tradnl" dirty="0" smtClean="0"/>
          </a:p>
        </p:txBody>
      </p:sp>
      <p:sp>
        <p:nvSpPr>
          <p:cNvPr id="12" name="Text Placeholder 2"/>
          <p:cNvSpPr>
            <a:spLocks noGrp="1"/>
          </p:cNvSpPr>
          <p:nvPr>
            <p:ph type="body" sz="quarter" idx="16" hasCustomPrompt="1"/>
          </p:nvPr>
        </p:nvSpPr>
        <p:spPr>
          <a:xfrm>
            <a:off x="5102276" y="2669697"/>
            <a:ext cx="3366029" cy="1152651"/>
          </a:xfrm>
          <a:prstGeom prst="rect">
            <a:avLst/>
          </a:prstGeom>
        </p:spPr>
        <p:txBody>
          <a:bodyPr vert="horz" lIns="0" tIns="0" rIns="0" bIns="0"/>
          <a:lstStyle>
            <a:lvl1pPr marL="0" indent="0" algn="l">
              <a:lnSpc>
                <a:spcPct val="130000"/>
              </a:lnSpc>
              <a:buNone/>
              <a:defRPr sz="108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a:t>
            </a:r>
            <a:endParaRPr lang="en-US"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nodePh="1">
                                  <p:stCondLst>
                                    <p:cond delay="80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13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par>
                                <p:cTn id="12" presetID="42" presetClass="entr" presetSubtype="0" fill="hold" grpId="0" nodeType="withEffect">
                                  <p:stCondLst>
                                    <p:cond delay="20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400"/>
                                        <p:tgtEl>
                                          <p:spTgt spid="10">
                                            <p:txEl>
                                              <p:pRg st="0" end="0"/>
                                            </p:txEl>
                                          </p:spTgt>
                                        </p:tgtEl>
                                      </p:cBhvr>
                                    </p:animEffect>
                                    <p:anim calcmode="lin" valueType="num">
                                      <p:cBhvr>
                                        <p:cTn id="15" dur="4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10">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20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500"/>
                                        <p:tgtEl>
                                          <p:spTgt spid="11">
                                            <p:txEl>
                                              <p:pRg st="0" end="0"/>
                                            </p:txEl>
                                          </p:spTgt>
                                        </p:tgtEl>
                                      </p:cBhvr>
                                    </p:animEffect>
                                    <p:anim calcmode="lin" valueType="num">
                                      <p:cBhvr>
                                        <p:cTn id="20"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1">
                                            <p:txEl>
                                              <p:pRg st="0" end="0"/>
                                            </p:txEl>
                                          </p:spTgt>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80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fade">
                                      <p:cBhvr>
                                        <p:cTn id="2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animBg="1"/>
      <p:bldP spid="10" grpId="0" build="p">
        <p:tmplLst>
          <p:tmpl lvl="1">
            <p:tnLst>
              <p:par>
                <p:cTn presetID="42" presetClass="entr" presetSubtype="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Effect transition="in" filter="fade">
                      <p:cBhvr>
                        <p:cTn dur="400"/>
                        <p:tgtEl>
                          <p:spTgt spid="10"/>
                        </p:tgtEl>
                      </p:cBhvr>
                    </p:animEffect>
                    <p:anim calcmode="lin" valueType="num">
                      <p:cBhvr>
                        <p:cTn dur="400" fill="hold"/>
                        <p:tgtEl>
                          <p:spTgt spid="10"/>
                        </p:tgtEl>
                        <p:attrNameLst>
                          <p:attrName>ppt_x</p:attrName>
                        </p:attrNameLst>
                      </p:cBhvr>
                      <p:tavLst>
                        <p:tav tm="0">
                          <p:val>
                            <p:strVal val="#ppt_x"/>
                          </p:val>
                        </p:tav>
                        <p:tav tm="100000">
                          <p:val>
                            <p:strVal val="#ppt_x"/>
                          </p:val>
                        </p:tav>
                      </p:tavLst>
                    </p:anim>
                    <p:anim calcmode="lin" valueType="num">
                      <p:cBhvr>
                        <p:cTn dur="400" fill="hold"/>
                        <p:tgtEl>
                          <p:spTgt spid="10"/>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10" presetClass="entr" presetSubtype="0" fill="hold" nodeType="withEffect">
                  <p:stCondLst>
                    <p:cond delay="8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Three Columns Text">
    <p:spTree>
      <p:nvGrpSpPr>
        <p:cNvPr id="1" name=""/>
        <p:cNvGrpSpPr/>
        <p:nvPr/>
      </p:nvGrpSpPr>
      <p:grpSpPr>
        <a:xfrm>
          <a:off x="0" y="0"/>
          <a:ext cx="0" cy="0"/>
          <a:chOff x="0" y="0"/>
          <a:chExt cx="0" cy="0"/>
        </a:xfrm>
      </p:grpSpPr>
      <p:sp>
        <p:nvSpPr>
          <p:cNvPr id="7" name="Picture Placeholder 2"/>
          <p:cNvSpPr>
            <a:spLocks noGrp="1"/>
          </p:cNvSpPr>
          <p:nvPr>
            <p:ph type="pic" sz="quarter" idx="48"/>
          </p:nvPr>
        </p:nvSpPr>
        <p:spPr>
          <a:xfrm>
            <a:off x="-1208175" y="-1281677"/>
            <a:ext cx="6932065" cy="5632227"/>
          </a:xfrm>
          <a:custGeom>
            <a:avLst/>
            <a:gdLst/>
            <a:ahLst/>
            <a:cxnLst/>
            <a:rect l="l" t="t" r="r" b="b"/>
            <a:pathLst>
              <a:path w="6932065" h="6258030">
                <a:moveTo>
                  <a:pt x="6544742" y="2108199"/>
                </a:moveTo>
                <a:cubicBezTo>
                  <a:pt x="6661367" y="2108199"/>
                  <a:pt x="6777992" y="2152691"/>
                  <a:pt x="6866974" y="2241671"/>
                </a:cubicBezTo>
                <a:cubicBezTo>
                  <a:pt x="7044937" y="2419635"/>
                  <a:pt x="7044937" y="2708170"/>
                  <a:pt x="6866974" y="2886133"/>
                </a:cubicBezTo>
                <a:lnTo>
                  <a:pt x="3495076" y="6258030"/>
                </a:lnTo>
                <a:cubicBezTo>
                  <a:pt x="3317113" y="6435994"/>
                  <a:pt x="3028578" y="6435994"/>
                  <a:pt x="2850615" y="6258030"/>
                </a:cubicBezTo>
                <a:cubicBezTo>
                  <a:pt x="2672652" y="6080067"/>
                  <a:pt x="2672652" y="5791532"/>
                  <a:pt x="2850615" y="5613569"/>
                </a:cubicBezTo>
                <a:lnTo>
                  <a:pt x="6222513" y="2241671"/>
                </a:lnTo>
                <a:cubicBezTo>
                  <a:pt x="6311494" y="2152690"/>
                  <a:pt x="6428118" y="2108199"/>
                  <a:pt x="6544742" y="2108199"/>
                </a:cubicBezTo>
                <a:close/>
                <a:moveTo>
                  <a:pt x="6609834" y="490004"/>
                </a:moveTo>
                <a:cubicBezTo>
                  <a:pt x="6726459" y="490004"/>
                  <a:pt x="6843084" y="534495"/>
                  <a:pt x="6932065" y="623477"/>
                </a:cubicBezTo>
                <a:cubicBezTo>
                  <a:pt x="7110028" y="801440"/>
                  <a:pt x="7110028" y="1089975"/>
                  <a:pt x="6932065" y="1267938"/>
                </a:cubicBezTo>
                <a:lnTo>
                  <a:pt x="1992770" y="6207232"/>
                </a:lnTo>
                <a:cubicBezTo>
                  <a:pt x="1814808" y="6385196"/>
                  <a:pt x="1526273" y="6385196"/>
                  <a:pt x="1348309" y="6207232"/>
                </a:cubicBezTo>
                <a:cubicBezTo>
                  <a:pt x="1170346" y="6029269"/>
                  <a:pt x="1170346" y="5740734"/>
                  <a:pt x="1348309" y="5562771"/>
                </a:cubicBezTo>
                <a:lnTo>
                  <a:pt x="6287604" y="623477"/>
                </a:lnTo>
                <a:cubicBezTo>
                  <a:pt x="6376585" y="534495"/>
                  <a:pt x="6493210" y="490004"/>
                  <a:pt x="6609834" y="490004"/>
                </a:cubicBezTo>
                <a:close/>
                <a:moveTo>
                  <a:pt x="5515052" y="478102"/>
                </a:moveTo>
                <a:cubicBezTo>
                  <a:pt x="5581110" y="478102"/>
                  <a:pt x="5647169" y="503302"/>
                  <a:pt x="5697569" y="553703"/>
                </a:cubicBezTo>
                <a:cubicBezTo>
                  <a:pt x="5798371" y="654505"/>
                  <a:pt x="5798371" y="817936"/>
                  <a:pt x="5697569" y="918738"/>
                </a:cubicBezTo>
                <a:lnTo>
                  <a:pt x="365036" y="6251272"/>
                </a:lnTo>
                <a:cubicBezTo>
                  <a:pt x="264234" y="6352073"/>
                  <a:pt x="100802" y="6352073"/>
                  <a:pt x="0" y="6251272"/>
                </a:cubicBezTo>
                <a:cubicBezTo>
                  <a:pt x="-100801" y="6150469"/>
                  <a:pt x="-100801" y="5987038"/>
                  <a:pt x="0" y="5886236"/>
                </a:cubicBezTo>
                <a:lnTo>
                  <a:pt x="5332534" y="553702"/>
                </a:lnTo>
                <a:cubicBezTo>
                  <a:pt x="5382935" y="503302"/>
                  <a:pt x="5448993" y="478101"/>
                  <a:pt x="5515052" y="478102"/>
                </a:cubicBezTo>
                <a:close/>
                <a:moveTo>
                  <a:pt x="4500043" y="0"/>
                </a:moveTo>
                <a:cubicBezTo>
                  <a:pt x="4616667" y="0"/>
                  <a:pt x="4733292" y="44491"/>
                  <a:pt x="4822273" y="133473"/>
                </a:cubicBezTo>
                <a:cubicBezTo>
                  <a:pt x="5000237" y="311436"/>
                  <a:pt x="5000237" y="599971"/>
                  <a:pt x="4822273" y="777934"/>
                </a:cubicBezTo>
                <a:lnTo>
                  <a:pt x="1450376" y="4149832"/>
                </a:lnTo>
                <a:cubicBezTo>
                  <a:pt x="1272413" y="4327795"/>
                  <a:pt x="983878" y="4327795"/>
                  <a:pt x="805915" y="4149832"/>
                </a:cubicBezTo>
                <a:cubicBezTo>
                  <a:pt x="627951" y="3971869"/>
                  <a:pt x="627951" y="3683333"/>
                  <a:pt x="805915" y="3505370"/>
                </a:cubicBezTo>
                <a:lnTo>
                  <a:pt x="4177812" y="133473"/>
                </a:lnTo>
                <a:cubicBezTo>
                  <a:pt x="4266794" y="44491"/>
                  <a:pt x="4383418" y="0"/>
                  <a:pt x="4500043"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8" name="Rounded Rectangle 7"/>
          <p:cNvSpPr/>
          <p:nvPr userDrawn="1"/>
        </p:nvSpPr>
        <p:spPr>
          <a:xfrm rot="18900000">
            <a:off x="751139" y="4000818"/>
            <a:ext cx="4720725" cy="490367"/>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 Placeholder 7"/>
          <p:cNvSpPr>
            <a:spLocks noGrp="1"/>
          </p:cNvSpPr>
          <p:nvPr>
            <p:ph type="body" sz="quarter" idx="10" hasCustomPrompt="1"/>
          </p:nvPr>
        </p:nvSpPr>
        <p:spPr>
          <a:xfrm>
            <a:off x="5353630" y="2435621"/>
            <a:ext cx="3383973" cy="323835"/>
          </a:xfrm>
          <a:prstGeom prst="rect">
            <a:avLst/>
          </a:prstGeom>
        </p:spPr>
        <p:txBody>
          <a:bodyPr vert="horz" lIns="0" tIns="40504" rIns="0" bIns="40504" anchor="ctr"/>
          <a:lstStyle>
            <a:lvl1pPr marL="0" indent="0" algn="l">
              <a:lnSpc>
                <a:spcPct val="100000"/>
              </a:lnSpc>
              <a:spcBef>
                <a:spcPts val="0"/>
              </a:spcBef>
              <a:buNone/>
              <a:defRPr sz="3150" b="1">
                <a:solidFill>
                  <a:schemeClr val="bg1"/>
                </a:solidFill>
                <a:latin typeface="Lato Hairline"/>
                <a:cs typeface="Lato Hairline"/>
              </a:defRPr>
            </a:lvl1pPr>
          </a:lstStyle>
          <a:p>
            <a:pPr lvl="0"/>
            <a:r>
              <a:rPr lang="es-ES_tradnl" dirty="0" smtClean="0"/>
              <a:t>TITLE HERE</a:t>
            </a:r>
            <a:endParaRPr lang="es-ES_tradnl" dirty="0" smtClean="0"/>
          </a:p>
        </p:txBody>
      </p:sp>
      <p:sp>
        <p:nvSpPr>
          <p:cNvPr id="11" name="Text Placeholder 7"/>
          <p:cNvSpPr>
            <a:spLocks noGrp="1"/>
          </p:cNvSpPr>
          <p:nvPr>
            <p:ph type="body" sz="quarter" idx="11" hasCustomPrompt="1"/>
          </p:nvPr>
        </p:nvSpPr>
        <p:spPr>
          <a:xfrm>
            <a:off x="5353630" y="2873470"/>
            <a:ext cx="3383973" cy="171338"/>
          </a:xfrm>
          <a:prstGeom prst="rect">
            <a:avLst/>
          </a:prstGeom>
        </p:spPr>
        <p:txBody>
          <a:bodyPr vert="horz" lIns="0" tIns="40504" rIns="0" bIns="40504" anchor="ctr"/>
          <a:lstStyle>
            <a:lvl1pPr marL="0" indent="0" algn="l">
              <a:lnSpc>
                <a:spcPct val="100000"/>
              </a:lnSpc>
              <a:spcBef>
                <a:spcPts val="0"/>
              </a:spcBef>
              <a:spcAft>
                <a:spcPts val="0"/>
              </a:spcAft>
              <a:buNone/>
              <a:defRPr sz="1350" b="0">
                <a:solidFill>
                  <a:schemeClr val="accent3"/>
                </a:solidFill>
                <a:latin typeface="Lato Light"/>
                <a:cs typeface="Lato Light"/>
              </a:defRPr>
            </a:lvl1pPr>
          </a:lstStyle>
          <a:p>
            <a:pPr lvl="0"/>
            <a:r>
              <a:rPr lang="es-ES_tradnl" dirty="0" smtClean="0"/>
              <a:t>Break </a:t>
            </a:r>
            <a:r>
              <a:rPr lang="es-ES_tradnl" dirty="0" err="1" smtClean="0"/>
              <a:t>Section</a:t>
            </a:r>
            <a:r>
              <a:rPr lang="es-ES_tradnl" dirty="0" smtClean="0"/>
              <a:t> </a:t>
            </a:r>
            <a:r>
              <a:rPr lang="es-ES_tradnl" dirty="0" err="1" smtClean="0"/>
              <a:t>Subtitle</a:t>
            </a:r>
            <a:endParaRPr lang="es-ES_tradnl" dirty="0" smtClean="0"/>
          </a:p>
        </p:txBody>
      </p:sp>
      <p:sp>
        <p:nvSpPr>
          <p:cNvPr id="12" name="Text Placeholder 2"/>
          <p:cNvSpPr>
            <a:spLocks noGrp="1"/>
          </p:cNvSpPr>
          <p:nvPr>
            <p:ph type="body" sz="quarter" idx="16" hasCustomPrompt="1"/>
          </p:nvPr>
        </p:nvSpPr>
        <p:spPr>
          <a:xfrm>
            <a:off x="5368976" y="3197901"/>
            <a:ext cx="3366029" cy="1152651"/>
          </a:xfrm>
          <a:prstGeom prst="rect">
            <a:avLst/>
          </a:prstGeom>
        </p:spPr>
        <p:txBody>
          <a:bodyPr vert="horz" lIns="0" tIns="0" rIns="0" bIns="0"/>
          <a:lstStyle>
            <a:lvl1pPr marL="0" indent="0" algn="l">
              <a:lnSpc>
                <a:spcPct val="130000"/>
              </a:lnSpc>
              <a:buNone/>
              <a:defRPr sz="108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a:t>
            </a:r>
            <a:endParaRPr lang="en-US"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nodePh="1">
                                  <p:stCondLst>
                                    <p:cond delay="80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13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par>
                                <p:cTn id="12" presetID="42" presetClass="entr" presetSubtype="0" fill="hold" grpId="0" nodeType="withEffect">
                                  <p:stCondLst>
                                    <p:cond delay="20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400"/>
                                        <p:tgtEl>
                                          <p:spTgt spid="10">
                                            <p:txEl>
                                              <p:pRg st="0" end="0"/>
                                            </p:txEl>
                                          </p:spTgt>
                                        </p:tgtEl>
                                      </p:cBhvr>
                                    </p:animEffect>
                                    <p:anim calcmode="lin" valueType="num">
                                      <p:cBhvr>
                                        <p:cTn id="15" dur="4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10">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20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500"/>
                                        <p:tgtEl>
                                          <p:spTgt spid="11">
                                            <p:txEl>
                                              <p:pRg st="0" end="0"/>
                                            </p:txEl>
                                          </p:spTgt>
                                        </p:tgtEl>
                                      </p:cBhvr>
                                    </p:animEffect>
                                    <p:anim calcmode="lin" valueType="num">
                                      <p:cBhvr>
                                        <p:cTn id="20"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1">
                                            <p:txEl>
                                              <p:pRg st="0" end="0"/>
                                            </p:txEl>
                                          </p:spTgt>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80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fade">
                                      <p:cBhvr>
                                        <p:cTn id="2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animBg="1"/>
      <p:bldP spid="10" grpId="0" build="p">
        <p:tmplLst>
          <p:tmpl lvl="1">
            <p:tnLst>
              <p:par>
                <p:cTn presetID="42" presetClass="entr" presetSubtype="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Effect transition="in" filter="fade">
                      <p:cBhvr>
                        <p:cTn dur="400"/>
                        <p:tgtEl>
                          <p:spTgt spid="10"/>
                        </p:tgtEl>
                      </p:cBhvr>
                    </p:animEffect>
                    <p:anim calcmode="lin" valueType="num">
                      <p:cBhvr>
                        <p:cTn dur="400" fill="hold"/>
                        <p:tgtEl>
                          <p:spTgt spid="10"/>
                        </p:tgtEl>
                        <p:attrNameLst>
                          <p:attrName>ppt_x</p:attrName>
                        </p:attrNameLst>
                      </p:cBhvr>
                      <p:tavLst>
                        <p:tav tm="0">
                          <p:val>
                            <p:strVal val="#ppt_x"/>
                          </p:val>
                        </p:tav>
                        <p:tav tm="100000">
                          <p:val>
                            <p:strVal val="#ppt_x"/>
                          </p:val>
                        </p:tav>
                      </p:tavLst>
                    </p:anim>
                    <p:anim calcmode="lin" valueType="num">
                      <p:cBhvr>
                        <p:cTn dur="400" fill="hold"/>
                        <p:tgtEl>
                          <p:spTgt spid="10"/>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10" presetClass="entr" presetSubtype="0" fill="hold" nodeType="withEffect">
                  <p:stCondLst>
                    <p:cond delay="8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Three Columns Text">
    <p:spTree>
      <p:nvGrpSpPr>
        <p:cNvPr id="1" name=""/>
        <p:cNvGrpSpPr/>
        <p:nvPr/>
      </p:nvGrpSpPr>
      <p:grpSpPr>
        <a:xfrm>
          <a:off x="0" y="0"/>
          <a:ext cx="0" cy="0"/>
          <a:chOff x="0" y="0"/>
          <a:chExt cx="0" cy="0"/>
        </a:xfrm>
      </p:grpSpPr>
      <p:sp>
        <p:nvSpPr>
          <p:cNvPr id="13" name="Rounded Rectangle 12"/>
          <p:cNvSpPr/>
          <p:nvPr userDrawn="1"/>
        </p:nvSpPr>
        <p:spPr>
          <a:xfrm rot="18900000">
            <a:off x="600579" y="2336753"/>
            <a:ext cx="4720725" cy="490367"/>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userDrawn="1"/>
        </p:nvSpPr>
        <p:spPr>
          <a:xfrm rot="18900000">
            <a:off x="1692740" y="2785739"/>
            <a:ext cx="3395586" cy="490367"/>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ounded Rectangle 16"/>
          <p:cNvSpPr/>
          <p:nvPr userDrawn="1"/>
        </p:nvSpPr>
        <p:spPr>
          <a:xfrm rot="18900000" flipV="1">
            <a:off x="-219554" y="2436136"/>
            <a:ext cx="4816944" cy="277754"/>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5"/>
          <p:cNvSpPr/>
          <p:nvPr userDrawn="1"/>
        </p:nvSpPr>
        <p:spPr>
          <a:xfrm rot="18900000">
            <a:off x="470386" y="1651458"/>
            <a:ext cx="3395586" cy="490367"/>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63855" rtl="0" eaLnBrk="1" fontAlgn="auto" latinLnBrk="0" hangingPunct="1">
              <a:lnSpc>
                <a:spcPct val="100000"/>
              </a:lnSpc>
              <a:spcBef>
                <a:spcPts val="0"/>
              </a:spcBef>
              <a:spcAft>
                <a:spcPts val="0"/>
              </a:spcAft>
              <a:buClrTx/>
              <a:buSzTx/>
              <a:buFontTx/>
              <a:buNone/>
              <a:defRPr/>
            </a:pPr>
            <a:endParaRPr kumimoji="0" lang="en-US" sz="144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 Placeholder 7"/>
          <p:cNvSpPr>
            <a:spLocks noGrp="1"/>
          </p:cNvSpPr>
          <p:nvPr userDrawn="1">
            <p:ph type="body" sz="quarter" idx="10" hasCustomPrompt="1"/>
          </p:nvPr>
        </p:nvSpPr>
        <p:spPr>
          <a:xfrm>
            <a:off x="5086930" y="1907417"/>
            <a:ext cx="3383973" cy="323835"/>
          </a:xfrm>
          <a:prstGeom prst="rect">
            <a:avLst/>
          </a:prstGeom>
        </p:spPr>
        <p:txBody>
          <a:bodyPr vert="horz" lIns="0" tIns="40504" rIns="0" bIns="40504" anchor="ctr"/>
          <a:lstStyle>
            <a:lvl1pPr marL="0" indent="0" algn="l">
              <a:lnSpc>
                <a:spcPct val="100000"/>
              </a:lnSpc>
              <a:spcBef>
                <a:spcPts val="0"/>
              </a:spcBef>
              <a:buNone/>
              <a:defRPr sz="3150" b="1">
                <a:solidFill>
                  <a:schemeClr val="bg1"/>
                </a:solidFill>
                <a:latin typeface="Lato Hairline"/>
                <a:cs typeface="Lato Hairline"/>
              </a:defRPr>
            </a:lvl1pPr>
          </a:lstStyle>
          <a:p>
            <a:pPr lvl="0"/>
            <a:r>
              <a:rPr lang="es-ES_tradnl" dirty="0" smtClean="0"/>
              <a:t>TITLE HERE</a:t>
            </a:r>
            <a:endParaRPr lang="es-ES_tradnl" dirty="0" smtClean="0"/>
          </a:p>
        </p:txBody>
      </p:sp>
      <p:sp>
        <p:nvSpPr>
          <p:cNvPr id="8" name="Text Placeholder 7"/>
          <p:cNvSpPr>
            <a:spLocks noGrp="1"/>
          </p:cNvSpPr>
          <p:nvPr userDrawn="1">
            <p:ph type="body" sz="quarter" idx="11" hasCustomPrompt="1"/>
          </p:nvPr>
        </p:nvSpPr>
        <p:spPr>
          <a:xfrm>
            <a:off x="5086930" y="2345265"/>
            <a:ext cx="3383973" cy="171338"/>
          </a:xfrm>
          <a:prstGeom prst="rect">
            <a:avLst/>
          </a:prstGeom>
        </p:spPr>
        <p:txBody>
          <a:bodyPr vert="horz" lIns="0" tIns="40504" rIns="0" bIns="40504" anchor="ctr"/>
          <a:lstStyle>
            <a:lvl1pPr marL="0" indent="0" algn="l">
              <a:lnSpc>
                <a:spcPct val="100000"/>
              </a:lnSpc>
              <a:spcBef>
                <a:spcPts val="0"/>
              </a:spcBef>
              <a:spcAft>
                <a:spcPts val="0"/>
              </a:spcAft>
              <a:buNone/>
              <a:defRPr sz="1350" b="0" baseline="0">
                <a:solidFill>
                  <a:schemeClr val="accent3"/>
                </a:solidFill>
                <a:latin typeface="Lato Light"/>
                <a:cs typeface="Lato Light"/>
              </a:defRPr>
            </a:lvl1pPr>
          </a:lstStyle>
          <a:p>
            <a:pPr lvl="0"/>
            <a:r>
              <a:rPr lang="es-ES_tradnl" dirty="0" smtClean="0"/>
              <a:t>Break </a:t>
            </a:r>
            <a:r>
              <a:rPr lang="es-ES_tradnl" dirty="0" err="1" smtClean="0"/>
              <a:t>Section</a:t>
            </a:r>
            <a:r>
              <a:rPr lang="es-ES_tradnl" dirty="0" smtClean="0"/>
              <a:t> </a:t>
            </a:r>
            <a:r>
              <a:rPr lang="es-ES_tradnl" dirty="0" err="1" smtClean="0"/>
              <a:t>Subtitle</a:t>
            </a:r>
            <a:endParaRPr lang="es-ES_tradnl" dirty="0" smtClean="0"/>
          </a:p>
        </p:txBody>
      </p:sp>
      <p:sp>
        <p:nvSpPr>
          <p:cNvPr id="9" name="Text Placeholder 2"/>
          <p:cNvSpPr>
            <a:spLocks noGrp="1"/>
          </p:cNvSpPr>
          <p:nvPr userDrawn="1">
            <p:ph type="body" sz="quarter" idx="16" hasCustomPrompt="1"/>
          </p:nvPr>
        </p:nvSpPr>
        <p:spPr>
          <a:xfrm>
            <a:off x="5102276" y="2669697"/>
            <a:ext cx="3366029" cy="1152651"/>
          </a:xfrm>
          <a:prstGeom prst="rect">
            <a:avLst/>
          </a:prstGeom>
        </p:spPr>
        <p:txBody>
          <a:bodyPr vert="horz" lIns="0" tIns="0" rIns="0" bIns="0"/>
          <a:lstStyle>
            <a:lvl1pPr marL="0" indent="0" algn="l">
              <a:lnSpc>
                <a:spcPct val="130000"/>
              </a:lnSpc>
              <a:buNone/>
              <a:defRPr sz="108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a:t>
            </a:r>
            <a:endParaRPr lang="en-US"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400"/>
                                        <p:tgtEl>
                                          <p:spTgt spid="7">
                                            <p:txEl>
                                              <p:pRg st="0" end="0"/>
                                            </p:txEl>
                                          </p:spTgt>
                                        </p:tgtEl>
                                      </p:cBhvr>
                                    </p:animEffect>
                                    <p:anim calcmode="lin" valueType="num">
                                      <p:cBhvr>
                                        <p:cTn id="8" dur="4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anim calcmode="lin" valueType="num">
                                      <p:cBhvr>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8">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par>
                                <p:cTn id="18" presetID="22" presetClass="entr" presetSubtype="1" fill="hold" grpId="0" nodeType="withEffect">
                                  <p:stCondLst>
                                    <p:cond delay="80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par>
                                <p:cTn id="21" presetID="22" presetClass="entr" presetSubtype="4" fill="hold" grpId="0" nodeType="withEffect">
                                  <p:stCondLst>
                                    <p:cond delay="80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par>
                                <p:cTn id="24" presetID="22" presetClass="entr" presetSubtype="4" fill="hold" grpId="0" nodeType="withEffect">
                                  <p:stCondLst>
                                    <p:cond delay="80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par>
                                <p:cTn id="27" presetID="22" presetClass="entr" presetSubtype="1" fill="hold" grpId="0" nodeType="withEffect">
                                  <p:stCondLst>
                                    <p:cond delay="80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P spid="6" grpId="0" animBg="1"/>
      <p:bldP spid="7" grpId="0" build="p">
        <p:tmplLst>
          <p:tmpl lvl="1">
            <p:tnLst>
              <p:par>
                <p:cTn presetID="42" presetClass="entr" presetSubtype="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Effect transition="in" filter="fade">
                      <p:cBhvr>
                        <p:cTn dur="400"/>
                        <p:tgtEl>
                          <p:spTgt spid="7"/>
                        </p:tgtEl>
                      </p:cBhvr>
                    </p:animEffect>
                    <p:anim calcmode="lin" valueType="num">
                      <p:cBhvr>
                        <p:cTn dur="400" fill="hold"/>
                        <p:tgtEl>
                          <p:spTgt spid="7"/>
                        </p:tgtEl>
                        <p:attrNameLst>
                          <p:attrName>ppt_x</p:attrName>
                        </p:attrNameLst>
                      </p:cBhvr>
                      <p:tavLst>
                        <p:tav tm="0">
                          <p:val>
                            <p:strVal val="#ppt_x"/>
                          </p:val>
                        </p:tav>
                        <p:tav tm="100000">
                          <p:val>
                            <p:strVal val="#ppt_x"/>
                          </p:val>
                        </p:tav>
                      </p:tavLst>
                    </p:anim>
                    <p:anim calcmode="lin" valueType="num">
                      <p:cBhvr>
                        <p:cTn dur="400" fill="hold"/>
                        <p:tgtEl>
                          <p:spTgt spid="7"/>
                        </p:tgtEl>
                        <p:attrNameLst>
                          <p:attrName>ppt_y</p:attrName>
                        </p:attrNameLst>
                      </p:cBhvr>
                      <p:tavLst>
                        <p:tav tm="0">
                          <p:val>
                            <p:strVal val="#ppt_y+.1"/>
                          </p:val>
                        </p:tav>
                        <p:tav tm="100000">
                          <p:val>
                            <p:strVal val="#ppt_y"/>
                          </p:val>
                        </p:tav>
                      </p:tavLst>
                    </p:anim>
                  </p:childTnLst>
                </p:cTn>
              </p:par>
            </p:tnLst>
          </p:tmpl>
        </p:tmplLst>
      </p:bldP>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anim calcmode="lin" valueType="num">
                      <p:cBhvr>
                        <p:cTn dur="500" fill="hold"/>
                        <p:tgtEl>
                          <p:spTgt spid="8"/>
                        </p:tgtEl>
                        <p:attrNameLst>
                          <p:attrName>ppt_x</p:attrName>
                        </p:attrNameLst>
                      </p:cBhvr>
                      <p:tavLst>
                        <p:tav tm="0">
                          <p:val>
                            <p:strVal val="#ppt_x"/>
                          </p:val>
                        </p:tav>
                        <p:tav tm="100000">
                          <p:val>
                            <p:strVal val="#ppt_x"/>
                          </p:val>
                        </p:tav>
                      </p:tavLst>
                    </p:anim>
                    <p:anim calcmode="lin" valueType="num">
                      <p:cBhvr>
                        <p:cTn dur="5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10" presetClass="entr" presetSubtype="0" fill="hold" nodeType="withEffect">
                  <p:stCondLst>
                    <p:cond delay="8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589FF022-5779-4BCC-969A-8A52D6A98B3E}"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8DEA25E-FFA1-41E4-B9AD-46249F03CE6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9FF022-5779-4BCC-969A-8A52D6A98B3E}"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8DEA25E-FFA1-41E4-B9AD-46249F03CE6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589FF022-5779-4BCC-969A-8A52D6A98B3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8DEA25E-FFA1-41E4-B9AD-46249F03CE6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589FF022-5779-4BCC-969A-8A52D6A98B3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8DEA25E-FFA1-41E4-B9AD-46249F03CE6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5" Type="http://schemas.openxmlformats.org/officeDocument/2006/relationships/theme" Target="../theme/theme1.xml"/><Relationship Id="rId54" Type="http://schemas.openxmlformats.org/officeDocument/2006/relationships/slideLayout" Target="../slideLayouts/slideLayout54.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 Type="http://schemas.openxmlformats.org/officeDocument/2006/relationships/slideLayout" Target="../slideLayouts/slideLayout5.xml"/><Relationship Id="rId49" Type="http://schemas.openxmlformats.org/officeDocument/2006/relationships/slideLayout" Target="../slideLayouts/slideLayout4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89FF022-5779-4BCC-969A-8A52D6A98B3E}"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8DEA25E-FFA1-41E4-B9AD-46249F03CE6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microsoft.com/office/2007/relationships/hdphoto" Target="../media/image10.wdp"/><Relationship Id="rId8" Type="http://schemas.openxmlformats.org/officeDocument/2006/relationships/image" Target="../media/image9.png"/><Relationship Id="rId7" Type="http://schemas.microsoft.com/office/2007/relationships/hdphoto" Target="../media/image8.wdp"/><Relationship Id="rId6" Type="http://schemas.openxmlformats.org/officeDocument/2006/relationships/image" Target="../media/image7.png"/><Relationship Id="rId5" Type="http://schemas.microsoft.com/office/2007/relationships/hdphoto" Target="../media/image6.wdp"/><Relationship Id="rId4" Type="http://schemas.openxmlformats.org/officeDocument/2006/relationships/image" Target="../media/image5.png"/><Relationship Id="rId3" Type="http://schemas.microsoft.com/office/2007/relationships/hdphoto" Target="../media/image4.wdp"/><Relationship Id="rId2" Type="http://schemas.openxmlformats.org/officeDocument/2006/relationships/image" Target="../media/image3.png"/><Relationship Id="rId11" Type="http://schemas.openxmlformats.org/officeDocument/2006/relationships/notesSlide" Target="../notesSlides/notesSlide1.xml"/><Relationship Id="rId10" Type="http://schemas.openxmlformats.org/officeDocument/2006/relationships/slideLayout" Target="../slideLayouts/slideLayout12.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2.jpe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2.jpeg"/></Relationships>
</file>

<file path=ppt/slides/_rels/slide52.xml.rels><?xml version="1.0" encoding="UTF-8" standalone="yes"?>
<Relationships xmlns="http://schemas.openxmlformats.org/package/2006/relationships"><Relationship Id="rId9" Type="http://schemas.microsoft.com/office/2007/relationships/hdphoto" Target="../media/image10.wdp"/><Relationship Id="rId8" Type="http://schemas.openxmlformats.org/officeDocument/2006/relationships/image" Target="../media/image9.png"/><Relationship Id="rId7" Type="http://schemas.microsoft.com/office/2007/relationships/hdphoto" Target="../media/image8.wdp"/><Relationship Id="rId6" Type="http://schemas.openxmlformats.org/officeDocument/2006/relationships/image" Target="../media/image7.png"/><Relationship Id="rId5" Type="http://schemas.microsoft.com/office/2007/relationships/hdphoto" Target="../media/image6.wdp"/><Relationship Id="rId4" Type="http://schemas.openxmlformats.org/officeDocument/2006/relationships/image" Target="../media/image5.png"/><Relationship Id="rId3" Type="http://schemas.microsoft.com/office/2007/relationships/hdphoto" Target="../media/image4.wdp"/><Relationship Id="rId2" Type="http://schemas.openxmlformats.org/officeDocument/2006/relationships/image" Target="../media/image3.png"/><Relationship Id="rId11" Type="http://schemas.openxmlformats.org/officeDocument/2006/relationships/notesSlide" Target="../notesSlides/notesSlide3.xml"/><Relationship Id="rId10" Type="http://schemas.openxmlformats.org/officeDocument/2006/relationships/slideLayout" Target="../slideLayouts/slideLayout12.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8003403" y="2759964"/>
            <a:ext cx="589131" cy="292901"/>
          </a:xfrm>
          <a:prstGeom prst="rect">
            <a:avLst/>
          </a:prstGeom>
        </p:spPr>
      </p:pic>
      <p:pic>
        <p:nvPicPr>
          <p:cNvPr id="14" name="图片 13"/>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667259" y="3136746"/>
            <a:ext cx="337703" cy="187036"/>
          </a:xfrm>
          <a:prstGeom prst="rect">
            <a:avLst/>
          </a:prstGeom>
        </p:spPr>
      </p:pic>
      <p:pic>
        <p:nvPicPr>
          <p:cNvPr id="16" name="图片 15"/>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663052" y="3508020"/>
            <a:ext cx="343321" cy="114440"/>
          </a:xfrm>
          <a:prstGeom prst="rect">
            <a:avLst/>
          </a:prstGeom>
        </p:spPr>
      </p:pic>
      <p:pic>
        <p:nvPicPr>
          <p:cNvPr id="18" name="图片 17"/>
          <p:cNvPicPr>
            <a:picLocks noChangeAspect="1"/>
          </p:cNvPicPr>
          <p:nvPr/>
        </p:nvPicPr>
        <p:blipFill>
          <a:blip r:embed="rId8">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006373" y="3872206"/>
            <a:ext cx="286686" cy="92149"/>
          </a:xfrm>
          <a:prstGeom prst="rect">
            <a:avLst/>
          </a:prstGeom>
        </p:spPr>
      </p:pic>
      <p:sp>
        <p:nvSpPr>
          <p:cNvPr id="2" name="矩形 1"/>
          <p:cNvSpPr/>
          <p:nvPr/>
        </p:nvSpPr>
        <p:spPr>
          <a:xfrm>
            <a:off x="1737360" y="2016859"/>
            <a:ext cx="5669280" cy="645160"/>
          </a:xfrm>
          <a:prstGeom prst="rect">
            <a:avLst/>
          </a:prstGeom>
        </p:spPr>
        <p:txBody>
          <a:bodyPr wrap="none">
            <a:spAutoFit/>
          </a:bodyPr>
          <a:lstStyle/>
          <a:p>
            <a:pPr algn="l"/>
            <a:r>
              <a:rPr lang="zh-CN" altLang="en-US" sz="3600" b="1" dirty="0">
                <a:solidFill>
                  <a:srgbClr val="C00000"/>
                </a:solidFill>
                <a:latin typeface="微软雅黑" panose="020B0503020204020204" charset="-122"/>
                <a:ea typeface="微软雅黑" panose="020B0503020204020204" charset="-122"/>
              </a:rPr>
              <a:t>见义勇为人员确认工作辅导</a:t>
            </a:r>
            <a:endParaRPr lang="zh-CN" altLang="en-US" sz="3600" b="1" dirty="0">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0703" y="137134"/>
            <a:ext cx="487024" cy="487024"/>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716095" y="224048"/>
            <a:ext cx="6475279" cy="398780"/>
          </a:xfrm>
          <a:prstGeom prst="rect">
            <a:avLst/>
          </a:prstGeom>
          <a:noFill/>
        </p:spPr>
        <p:txBody>
          <a:bodyPr wrap="square" rtlCol="0">
            <a:spAutoFit/>
          </a:bodyPr>
          <a:p>
            <a:pPr>
              <a:defRPr/>
            </a:pPr>
            <a:r>
              <a:rPr lang="en-US" sz="2000" b="1">
                <a:solidFill>
                  <a:srgbClr val="C00000"/>
                </a:solidFill>
                <a:latin typeface="微软雅黑" panose="020B0503020204020204" charset="-122"/>
                <a:ea typeface="微软雅黑" panose="020B0503020204020204" charset="-122"/>
              </a:rPr>
              <a:t>   </a:t>
            </a:r>
            <a:r>
              <a:rPr sz="2000" b="1">
                <a:solidFill>
                  <a:srgbClr val="C00000"/>
                </a:solidFill>
                <a:latin typeface="微软雅黑" panose="020B0503020204020204" charset="-122"/>
                <a:ea typeface="微软雅黑" panose="020B0503020204020204" charset="-122"/>
              </a:rPr>
              <a:t>见义勇为的构成特征</a:t>
            </a:r>
            <a:endParaRPr sz="2000" b="1">
              <a:solidFill>
                <a:srgbClr val="C00000"/>
              </a:solidFill>
              <a:latin typeface="微软雅黑" panose="020B0503020204020204" charset="-122"/>
              <a:ea typeface="微软雅黑" panose="020B0503020204020204" charset="-122"/>
            </a:endParaRPr>
          </a:p>
        </p:txBody>
      </p:sp>
      <p:sp>
        <p:nvSpPr>
          <p:cNvPr id="5" name="矩形 4"/>
          <p:cNvSpPr/>
          <p:nvPr/>
        </p:nvSpPr>
        <p:spPr>
          <a:xfrm>
            <a:off x="1220470" y="1248182"/>
            <a:ext cx="6207760" cy="1904365"/>
          </a:xfrm>
          <a:prstGeom prst="rect">
            <a:avLst/>
          </a:prstGeom>
        </p:spPr>
        <p:txBody>
          <a:bodyPr wrap="square">
            <a:spAutoFit/>
          </a:bodyPr>
          <a:p>
            <a:r>
              <a:rPr lang="zh-CN" altLang="en-US" sz="1800" dirty="0">
                <a:solidFill>
                  <a:srgbClr val="C00000"/>
                </a:solidFill>
                <a:latin typeface="微软雅黑" panose="020B0503020204020204" charset="-122"/>
                <a:ea typeface="微软雅黑" panose="020B0503020204020204" charset="-122"/>
              </a:rPr>
              <a:t>三、见义勇为客观要件</a:t>
            </a:r>
            <a:endParaRPr lang="en-US" altLang="zh-CN" sz="1800" dirty="0">
              <a:solidFill>
                <a:srgbClr val="C00000"/>
              </a:solidFill>
              <a:latin typeface="微软雅黑" panose="020B0503020204020204" charset="-122"/>
              <a:ea typeface="微软雅黑" panose="020B0503020204020204" charset="-122"/>
            </a:endParaRPr>
          </a:p>
          <a:p>
            <a:endParaRPr lang="en-US" altLang="zh-CN" dirty="0">
              <a:solidFill>
                <a:srgbClr val="222222"/>
              </a:solidFill>
              <a:latin typeface="微软雅黑" panose="020B0503020204020204" charset="-122"/>
              <a:ea typeface="微软雅黑" panose="020B0503020204020204" charset="-122"/>
            </a:endParaRPr>
          </a:p>
          <a:p>
            <a:pPr>
              <a:lnSpc>
                <a:spcPct val="160000"/>
              </a:lnSpc>
            </a:pPr>
            <a:r>
              <a:rPr lang="zh-CN" altLang="en-US" dirty="0">
                <a:solidFill>
                  <a:srgbClr val="222222"/>
                </a:solidFill>
                <a:latin typeface="微软雅黑" panose="020B0503020204020204" charset="-122"/>
                <a:ea typeface="微软雅黑" panose="020B0503020204020204" charset="-122"/>
              </a:rPr>
              <a:t>      行为人保护和救助的对象在客观上受到不法侵害、自然灾害或者意外事故，面临较大危险，在实施保护、救助行为时，能与违法犯罪行为作斗争或者积极参与抢险、救灾、救人等，挺身而出，表现突出，维护了国家利益、集体利益、社会公共利益和他人人身、财产安全。</a:t>
            </a:r>
            <a:endParaRPr lang="zh-CN" altLang="en-US" dirty="0">
              <a:solidFill>
                <a:srgbClr val="222222"/>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0703" y="137134"/>
            <a:ext cx="487024" cy="487024"/>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716095" y="224048"/>
            <a:ext cx="6475279" cy="398780"/>
          </a:xfrm>
          <a:prstGeom prst="rect">
            <a:avLst/>
          </a:prstGeom>
          <a:noFill/>
        </p:spPr>
        <p:txBody>
          <a:bodyPr wrap="square" rtlCol="0">
            <a:spAutoFit/>
          </a:bodyPr>
          <a:p>
            <a:pPr>
              <a:defRPr/>
            </a:pPr>
            <a:r>
              <a:rPr lang="en-US" sz="2000" b="1">
                <a:solidFill>
                  <a:srgbClr val="C00000"/>
                </a:solidFill>
                <a:latin typeface="微软雅黑" panose="020B0503020204020204" charset="-122"/>
                <a:ea typeface="微软雅黑" panose="020B0503020204020204" charset="-122"/>
              </a:rPr>
              <a:t>   </a:t>
            </a:r>
            <a:r>
              <a:rPr sz="2000" b="1">
                <a:solidFill>
                  <a:srgbClr val="C00000"/>
                </a:solidFill>
                <a:latin typeface="微软雅黑" panose="020B0503020204020204" charset="-122"/>
                <a:ea typeface="微软雅黑" panose="020B0503020204020204" charset="-122"/>
              </a:rPr>
              <a:t>见义勇为的构成特征</a:t>
            </a:r>
            <a:endParaRPr sz="2000" b="1">
              <a:solidFill>
                <a:srgbClr val="C00000"/>
              </a:solidFill>
              <a:latin typeface="微软雅黑" panose="020B0503020204020204" charset="-122"/>
              <a:ea typeface="微软雅黑" panose="020B0503020204020204" charset="-122"/>
            </a:endParaRPr>
          </a:p>
        </p:txBody>
      </p:sp>
      <p:sp>
        <p:nvSpPr>
          <p:cNvPr id="5" name="矩形 4"/>
          <p:cNvSpPr/>
          <p:nvPr/>
        </p:nvSpPr>
        <p:spPr>
          <a:xfrm>
            <a:off x="1390015" y="1164362"/>
            <a:ext cx="6207760" cy="1240155"/>
          </a:xfrm>
          <a:prstGeom prst="rect">
            <a:avLst/>
          </a:prstGeom>
        </p:spPr>
        <p:txBody>
          <a:bodyPr wrap="square">
            <a:spAutoFit/>
          </a:bodyPr>
          <a:p>
            <a:r>
              <a:rPr lang="zh-CN" altLang="en-US" sz="1800" dirty="0">
                <a:solidFill>
                  <a:srgbClr val="C00000"/>
                </a:solidFill>
                <a:latin typeface="微软雅黑" panose="020B0503020204020204" charset="-122"/>
                <a:ea typeface="微软雅黑" panose="020B0503020204020204" charset="-122"/>
              </a:rPr>
              <a:t>四、见义勇为客体</a:t>
            </a:r>
            <a:endParaRPr lang="en-US" altLang="zh-CN" sz="1800" dirty="0">
              <a:solidFill>
                <a:srgbClr val="C00000"/>
              </a:solidFill>
              <a:latin typeface="微软雅黑" panose="020B0503020204020204" charset="-122"/>
              <a:ea typeface="微软雅黑" panose="020B0503020204020204" charset="-122"/>
            </a:endParaRPr>
          </a:p>
          <a:p>
            <a:endParaRPr lang="en-US" altLang="zh-CN" dirty="0">
              <a:solidFill>
                <a:srgbClr val="222222"/>
              </a:solidFill>
              <a:latin typeface="微软雅黑" panose="020B0503020204020204" charset="-122"/>
              <a:ea typeface="微软雅黑" panose="020B0503020204020204" charset="-122"/>
            </a:endParaRPr>
          </a:p>
          <a:p>
            <a:pPr>
              <a:lnSpc>
                <a:spcPct val="160000"/>
              </a:lnSpc>
            </a:pPr>
            <a:r>
              <a:rPr lang="zh-CN" altLang="en-US" dirty="0">
                <a:solidFill>
                  <a:srgbClr val="222222"/>
                </a:solidFill>
                <a:latin typeface="微软雅黑" panose="020B0503020204020204" charset="-122"/>
                <a:ea typeface="微软雅黑" panose="020B0503020204020204" charset="-122"/>
              </a:rPr>
              <a:t>      见义勇为行为保护了国家利益、集体利益、社会公共利益和他人人身、财产利益，让社会充满正义、正气。</a:t>
            </a:r>
            <a:endParaRPr lang="zh-CN" altLang="en-US" dirty="0">
              <a:solidFill>
                <a:srgbClr val="222222"/>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grpSp>
        <p:nvGrpSpPr>
          <p:cNvPr id="2" name="组合 1"/>
          <p:cNvGrpSpPr/>
          <p:nvPr/>
        </p:nvGrpSpPr>
        <p:grpSpPr>
          <a:xfrm>
            <a:off x="3139170" y="1678746"/>
            <a:ext cx="734968" cy="648072"/>
            <a:chOff x="5934561" y="3363838"/>
            <a:chExt cx="734968" cy="648072"/>
          </a:xfrm>
        </p:grpSpPr>
        <p:sp>
          <p:nvSpPr>
            <p:cNvPr id="3" name="椭圆 2"/>
            <p:cNvSpPr/>
            <p:nvPr/>
          </p:nvSpPr>
          <p:spPr>
            <a:xfrm>
              <a:off x="5978009"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endParaRPr>
            </a:p>
          </p:txBody>
        </p:sp>
        <p:sp>
          <p:nvSpPr>
            <p:cNvPr id="4" name="矩形 3"/>
            <p:cNvSpPr/>
            <p:nvPr/>
          </p:nvSpPr>
          <p:spPr>
            <a:xfrm>
              <a:off x="5934561" y="3391303"/>
              <a:ext cx="734968"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rPr>
                <a:t>第</a:t>
              </a:r>
              <a:endPar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endParaRPr>
            </a:p>
          </p:txBody>
        </p:sp>
      </p:grpSp>
      <p:grpSp>
        <p:nvGrpSpPr>
          <p:cNvPr id="5" name="组合 4"/>
          <p:cNvGrpSpPr/>
          <p:nvPr/>
        </p:nvGrpSpPr>
        <p:grpSpPr>
          <a:xfrm>
            <a:off x="3882980" y="1678746"/>
            <a:ext cx="734968" cy="648072"/>
            <a:chOff x="6678371" y="3363838"/>
            <a:chExt cx="734968" cy="648072"/>
          </a:xfrm>
        </p:grpSpPr>
        <p:sp>
          <p:nvSpPr>
            <p:cNvPr id="6" name="椭圆 5"/>
            <p:cNvSpPr/>
            <p:nvPr/>
          </p:nvSpPr>
          <p:spPr>
            <a:xfrm>
              <a:off x="6732240"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endParaRPr>
            </a:p>
          </p:txBody>
        </p:sp>
        <p:sp>
          <p:nvSpPr>
            <p:cNvPr id="7" name="矩形 6"/>
            <p:cNvSpPr/>
            <p:nvPr/>
          </p:nvSpPr>
          <p:spPr>
            <a:xfrm>
              <a:off x="6678371" y="3379428"/>
              <a:ext cx="734968" cy="5835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rPr>
                <a:t>三</a:t>
              </a:r>
              <a:endPar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endParaRPr>
            </a:p>
          </p:txBody>
        </p:sp>
      </p:grpSp>
      <p:grpSp>
        <p:nvGrpSpPr>
          <p:cNvPr id="8" name="组合 7"/>
          <p:cNvGrpSpPr/>
          <p:nvPr/>
        </p:nvGrpSpPr>
        <p:grpSpPr>
          <a:xfrm>
            <a:off x="4677105" y="1678746"/>
            <a:ext cx="734968" cy="648072"/>
            <a:chOff x="7472496" y="3363838"/>
            <a:chExt cx="734968" cy="648072"/>
          </a:xfrm>
        </p:grpSpPr>
        <p:sp>
          <p:nvSpPr>
            <p:cNvPr id="9" name="椭圆 8"/>
            <p:cNvSpPr/>
            <p:nvPr/>
          </p:nvSpPr>
          <p:spPr>
            <a:xfrm>
              <a:off x="7515944"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endParaRPr>
            </a:p>
          </p:txBody>
        </p:sp>
        <p:sp>
          <p:nvSpPr>
            <p:cNvPr id="10" name="矩形 9"/>
            <p:cNvSpPr/>
            <p:nvPr/>
          </p:nvSpPr>
          <p:spPr>
            <a:xfrm>
              <a:off x="7472496" y="3379675"/>
              <a:ext cx="734968"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3200" b="1" kern="0" dirty="0">
                  <a:gradFill>
                    <a:gsLst>
                      <a:gs pos="47000">
                        <a:prstClr val="white">
                          <a:lumMod val="95000"/>
                        </a:prstClr>
                      </a:gs>
                      <a:gs pos="0">
                        <a:prstClr val="white"/>
                      </a:gs>
                      <a:gs pos="100000">
                        <a:prstClr val="white"/>
                      </a:gs>
                    </a:gsLst>
                    <a:lin ang="5400000" scaled="0"/>
                  </a:gradFill>
                  <a:latin typeface="微软雅黑" panose="020B0503020204020204" charset="-122"/>
                  <a:ea typeface="微软雅黑" panose="020B0503020204020204" charset="-122"/>
                </a:rPr>
                <a:t>章</a:t>
              </a:r>
              <a:endPar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endParaRPr>
            </a:p>
          </p:txBody>
        </p:sp>
      </p:grpSp>
      <p:grpSp>
        <p:nvGrpSpPr>
          <p:cNvPr id="11" name="组合 10"/>
          <p:cNvGrpSpPr/>
          <p:nvPr/>
        </p:nvGrpSpPr>
        <p:grpSpPr>
          <a:xfrm>
            <a:off x="5412073" y="1678746"/>
            <a:ext cx="734968" cy="648072"/>
            <a:chOff x="8178904" y="3363838"/>
            <a:chExt cx="734968" cy="648072"/>
          </a:xfrm>
        </p:grpSpPr>
        <p:sp>
          <p:nvSpPr>
            <p:cNvPr id="12" name="椭圆 11"/>
            <p:cNvSpPr/>
            <p:nvPr/>
          </p:nvSpPr>
          <p:spPr>
            <a:xfrm>
              <a:off x="8244408"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endParaRPr>
            </a:p>
          </p:txBody>
        </p:sp>
        <p:sp>
          <p:nvSpPr>
            <p:cNvPr id="13" name="矩形 12"/>
            <p:cNvSpPr/>
            <p:nvPr/>
          </p:nvSpPr>
          <p:spPr>
            <a:xfrm>
              <a:off x="8178904" y="3395265"/>
              <a:ext cx="734968"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rPr>
                <a:t>节</a:t>
              </a:r>
              <a:endPar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endParaRPr>
            </a:p>
          </p:txBody>
        </p:sp>
      </p:grpSp>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04895"/>
            <a:ext cx="9144000" cy="1323975"/>
          </a:xfrm>
          <a:prstGeom prst="rect">
            <a:avLst/>
          </a:prstGeom>
        </p:spPr>
      </p:pic>
      <p:sp>
        <p:nvSpPr>
          <p:cNvPr id="18" name="矩形 17"/>
          <p:cNvSpPr/>
          <p:nvPr/>
        </p:nvSpPr>
        <p:spPr>
          <a:xfrm>
            <a:off x="0" y="5095494"/>
            <a:ext cx="9144000" cy="66751"/>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786622" y="-476250"/>
            <a:ext cx="935144" cy="219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786849" y="2607686"/>
            <a:ext cx="5735995" cy="5290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C00000"/>
                </a:solidFill>
                <a:latin typeface="微软雅黑" panose="020B0503020204020204" charset="-122"/>
                <a:ea typeface="微软雅黑" panose="020B0503020204020204" charset="-122"/>
              </a:rPr>
              <a:t>构成见义勇为行为的法律要件</a:t>
            </a:r>
            <a:endParaRPr lang="zh-CN" altLang="en-US" sz="1800" b="1" dirty="0">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0703" y="137134"/>
            <a:ext cx="487024" cy="487024"/>
          </a:xfrm>
          <a:prstGeom prst="rect">
            <a:avLst/>
          </a:prstGeom>
          <a:noFill/>
          <a:effectLst/>
          <a:extLst>
            <a:ext uri="{909E8E84-426E-40DD-AFC4-6F175D3DCCD1}">
              <a14:hiddenFill xmlns:a14="http://schemas.microsoft.com/office/drawing/2010/main">
                <a:solidFill>
                  <a:srgbClr val="FFFFFF"/>
                </a:solidFill>
              </a14:hiddenFill>
            </a:ext>
          </a:extLst>
        </p:spPr>
      </p:pic>
      <p:sp>
        <p:nvSpPr>
          <p:cNvPr id="19" name="文本框 18"/>
          <p:cNvSpPr txBox="1"/>
          <p:nvPr/>
        </p:nvSpPr>
        <p:spPr>
          <a:xfrm>
            <a:off x="716095" y="224048"/>
            <a:ext cx="6475279" cy="398780"/>
          </a:xfrm>
          <a:prstGeom prst="rect">
            <a:avLst/>
          </a:prstGeom>
          <a:noFill/>
        </p:spPr>
        <p:txBody>
          <a:bodyPr wrap="square" rtlCol="0">
            <a:spAutoFit/>
          </a:bodyPr>
          <a:lstStyle/>
          <a:p>
            <a:pPr>
              <a:defRPr/>
            </a:pPr>
            <a:r>
              <a:rPr lang="en-US" altLang="zh-CN" sz="2000" b="1">
                <a:solidFill>
                  <a:srgbClr val="C00000"/>
                </a:solidFill>
                <a:latin typeface="微软雅黑" panose="020B0503020204020204" charset="-122"/>
                <a:ea typeface="微软雅黑" panose="020B0503020204020204" charset="-122"/>
              </a:rPr>
              <a:t>   </a:t>
            </a:r>
            <a:r>
              <a:rPr lang="zh-CN" altLang="en-US" sz="2000" b="1">
                <a:solidFill>
                  <a:srgbClr val="C00000"/>
                </a:solidFill>
                <a:latin typeface="微软雅黑" panose="020B0503020204020204" charset="-122"/>
                <a:ea typeface="微软雅黑" panose="020B0503020204020204" charset="-122"/>
              </a:rPr>
              <a:t>构成见义勇为行为的法律要件</a:t>
            </a:r>
            <a:endParaRPr lang="zh-CN" altLang="en-US" sz="2000" b="1">
              <a:solidFill>
                <a:srgbClr val="C00000"/>
              </a:solidFill>
              <a:latin typeface="微软雅黑" panose="020B0503020204020204" charset="-122"/>
              <a:ea typeface="微软雅黑" panose="020B0503020204020204" charset="-122"/>
            </a:endParaRPr>
          </a:p>
        </p:txBody>
      </p:sp>
      <p:sp>
        <p:nvSpPr>
          <p:cNvPr id="6" name="TextBox 14"/>
          <p:cNvSpPr txBox="1">
            <a:spLocks noChangeArrowheads="1"/>
          </p:cNvSpPr>
          <p:nvPr/>
        </p:nvSpPr>
        <p:spPr bwMode="auto">
          <a:xfrm>
            <a:off x="1775460" y="1361440"/>
            <a:ext cx="5339715" cy="299085"/>
          </a:xfrm>
          <a:prstGeom prst="rect">
            <a:avLst/>
          </a:prstGeom>
          <a:solidFill>
            <a:srgbClr val="C00000"/>
          </a:solid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dirty="0">
                <a:solidFill>
                  <a:schemeClr val="bg1"/>
                </a:solidFill>
                <a:latin typeface="微软雅黑" panose="020B0503020204020204" pitchFamily="82" charset="2"/>
                <a:ea typeface="微软雅黑" panose="020B0503020204020204" pitchFamily="82" charset="2"/>
              </a:rPr>
              <a:t>从构成特征进行分析，构成见义勇为行为至少需要下列四项法律要件</a:t>
            </a:r>
            <a:endParaRPr lang="zh-CN" altLang="en-US" dirty="0">
              <a:solidFill>
                <a:schemeClr val="bg1"/>
              </a:solidFill>
              <a:latin typeface="微软雅黑" panose="020B0503020204020204" pitchFamily="82" charset="2"/>
              <a:ea typeface="微软雅黑" panose="020B0503020204020204" pitchFamily="82" charset="2"/>
            </a:endParaRPr>
          </a:p>
        </p:txBody>
      </p:sp>
      <p:sp>
        <p:nvSpPr>
          <p:cNvPr id="7" name="Text Box 24"/>
          <p:cNvSpPr txBox="1">
            <a:spLocks noChangeArrowheads="1"/>
          </p:cNvSpPr>
          <p:nvPr/>
        </p:nvSpPr>
        <p:spPr bwMode="auto">
          <a:xfrm>
            <a:off x="1775460" y="1943100"/>
            <a:ext cx="5628005" cy="1998980"/>
          </a:xfrm>
          <a:prstGeom prst="rect">
            <a:avLst/>
          </a:prstGeom>
          <a:noFill/>
          <a:ln w="9525">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endParaRPr lang="zh-CN" altLang="en-US" sz="1050" dirty="0">
              <a:latin typeface="微软雅黑" panose="020B0503020204020204" pitchFamily="82" charset="2"/>
              <a:ea typeface="微软雅黑" panose="020B0503020204020204" pitchFamily="82" charset="2"/>
            </a:endParaRPr>
          </a:p>
        </p:txBody>
      </p:sp>
      <p:sp>
        <p:nvSpPr>
          <p:cNvPr id="2" name="矩形 1"/>
          <p:cNvSpPr/>
          <p:nvPr/>
        </p:nvSpPr>
        <p:spPr>
          <a:xfrm>
            <a:off x="1844040" y="2025650"/>
            <a:ext cx="5455920" cy="1833880"/>
          </a:xfrm>
          <a:prstGeom prst="rect">
            <a:avLst/>
          </a:prstGeom>
        </p:spPr>
        <p:txBody>
          <a:bodyPr wrap="square">
            <a:spAutoFit/>
          </a:bodyPr>
          <a:lstStyle/>
          <a:p>
            <a:pPr>
              <a:lnSpc>
                <a:spcPct val="140000"/>
              </a:lnSpc>
            </a:pPr>
            <a:r>
              <a:rPr lang="zh-CN" altLang="en-US" dirty="0">
                <a:solidFill>
                  <a:srgbClr val="222222"/>
                </a:solidFill>
                <a:latin typeface="微软雅黑" panose="020B0503020204020204" charset="-122"/>
                <a:ea typeface="微软雅黑" panose="020B0503020204020204" charset="-122"/>
              </a:rPr>
              <a:t>一、见义勇为行为实施主体是自然人</a:t>
            </a:r>
            <a:endParaRPr lang="zh-CN" altLang="en-US" dirty="0">
              <a:solidFill>
                <a:srgbClr val="222222"/>
              </a:solidFill>
              <a:latin typeface="微软雅黑" panose="020B0503020204020204" charset="-122"/>
              <a:ea typeface="微软雅黑" panose="020B0503020204020204" charset="-122"/>
            </a:endParaRPr>
          </a:p>
          <a:p>
            <a:pPr>
              <a:lnSpc>
                <a:spcPct val="140000"/>
              </a:lnSpc>
            </a:pPr>
            <a:endParaRPr lang="zh-CN" altLang="en-US" dirty="0">
              <a:solidFill>
                <a:srgbClr val="222222"/>
              </a:solidFill>
              <a:latin typeface="微软雅黑" panose="020B0503020204020204" charset="-122"/>
              <a:ea typeface="微软雅黑" panose="020B0503020204020204" charset="-122"/>
            </a:endParaRPr>
          </a:p>
          <a:p>
            <a:pPr>
              <a:lnSpc>
                <a:spcPct val="140000"/>
              </a:lnSpc>
            </a:pPr>
            <a:r>
              <a:rPr lang="zh-CN" altLang="en-US" dirty="0">
                <a:solidFill>
                  <a:srgbClr val="222222"/>
                </a:solidFill>
                <a:latin typeface="微软雅黑" panose="020B0503020204020204" charset="-122"/>
                <a:ea typeface="微软雅黑" panose="020B0503020204020204" charset="-122"/>
              </a:rPr>
              <a:t>      所谓自然人是指与法人相对的社会公民个体的统称。由于见义勇为行为大部分是在紧急情况下实施者根据主观判断后所采取的行为和行动，因此无论是完全民事行为能力者、限制民事行为能力者、具有完全政治权利者抑或剥夺政治权利者，都无关紧要。</a:t>
            </a:r>
            <a:endParaRPr lang="zh-CN" altLang="en-US" dirty="0">
              <a:solidFill>
                <a:srgbClr val="222222"/>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0703" y="137134"/>
            <a:ext cx="487024" cy="487024"/>
          </a:xfrm>
          <a:prstGeom prst="rect">
            <a:avLst/>
          </a:prstGeom>
          <a:noFill/>
          <a:effectLst/>
          <a:extLst>
            <a:ext uri="{909E8E84-426E-40DD-AFC4-6F175D3DCCD1}">
              <a14:hiddenFill xmlns:a14="http://schemas.microsoft.com/office/drawing/2010/main">
                <a:solidFill>
                  <a:srgbClr val="FFFFFF"/>
                </a:solidFill>
              </a14:hiddenFill>
            </a:ext>
          </a:extLst>
        </p:spPr>
      </p:pic>
      <p:sp>
        <p:nvSpPr>
          <p:cNvPr id="19" name="文本框 18"/>
          <p:cNvSpPr txBox="1"/>
          <p:nvPr/>
        </p:nvSpPr>
        <p:spPr>
          <a:xfrm>
            <a:off x="716095" y="224048"/>
            <a:ext cx="6475279" cy="398780"/>
          </a:xfrm>
          <a:prstGeom prst="rect">
            <a:avLst/>
          </a:prstGeom>
          <a:noFill/>
        </p:spPr>
        <p:txBody>
          <a:bodyPr wrap="square" rtlCol="0">
            <a:spAutoFit/>
          </a:bodyPr>
          <a:lstStyle/>
          <a:p>
            <a:pPr>
              <a:defRPr/>
            </a:pPr>
            <a:r>
              <a:rPr lang="en-US" altLang="zh-CN" sz="2000" b="1" dirty="0">
                <a:solidFill>
                  <a:srgbClr val="C00000"/>
                </a:solidFill>
                <a:latin typeface="微软雅黑" panose="020B0503020204020204" charset="-122"/>
                <a:ea typeface="微软雅黑" panose="020B0503020204020204" charset="-122"/>
                <a:sym typeface="+mn-ea"/>
              </a:rPr>
              <a:t>   </a:t>
            </a:r>
            <a:r>
              <a:rPr lang="zh-CN" altLang="en-US" sz="2000" b="1" dirty="0">
                <a:solidFill>
                  <a:srgbClr val="C00000"/>
                </a:solidFill>
                <a:latin typeface="微软雅黑" panose="020B0503020204020204" charset="-122"/>
                <a:ea typeface="微软雅黑" panose="020B0503020204020204" charset="-122"/>
                <a:sym typeface="+mn-ea"/>
              </a:rPr>
              <a:t>构成见义勇为行为的法律要件</a:t>
            </a:r>
            <a:endParaRPr lang="zh-CN" altLang="en-US" sz="2000" b="1" dirty="0">
              <a:solidFill>
                <a:srgbClr val="C00000"/>
              </a:solidFill>
              <a:latin typeface="微软雅黑" panose="020B0503020204020204" charset="-122"/>
              <a:ea typeface="微软雅黑" panose="020B0503020204020204" charset="-122"/>
            </a:endParaRPr>
          </a:p>
        </p:txBody>
      </p:sp>
      <p:sp>
        <p:nvSpPr>
          <p:cNvPr id="2" name="矩形 1"/>
          <p:cNvSpPr/>
          <p:nvPr/>
        </p:nvSpPr>
        <p:spPr>
          <a:xfrm>
            <a:off x="1146175" y="1033780"/>
            <a:ext cx="7252335" cy="3076575"/>
          </a:xfrm>
          <a:prstGeom prst="rect">
            <a:avLst/>
          </a:prstGeom>
        </p:spPr>
        <p:txBody>
          <a:bodyPr wrap="square">
            <a:spAutoFit/>
          </a:bodyPr>
          <a:lstStyle/>
          <a:p>
            <a:pPr>
              <a:lnSpc>
                <a:spcPct val="120000"/>
              </a:lnSpc>
            </a:pPr>
            <a:r>
              <a:rPr lang="zh-CN" dirty="0">
                <a:solidFill>
                  <a:srgbClr val="222222"/>
                </a:solidFill>
                <a:latin typeface="微软雅黑" panose="020B0503020204020204" charset="-122"/>
                <a:ea typeface="微软雅黑" panose="020B0503020204020204" charset="-122"/>
              </a:rPr>
              <a:t>二、</a:t>
            </a:r>
            <a:r>
              <a:rPr dirty="0">
                <a:solidFill>
                  <a:srgbClr val="222222"/>
                </a:solidFill>
                <a:latin typeface="微软雅黑" panose="020B0503020204020204" charset="-122"/>
                <a:ea typeface="微软雅黑" panose="020B0503020204020204" charset="-122"/>
              </a:rPr>
              <a:t>见义勇为者必须实施了危难救助行为或者协助侦破重大刑事案件的</a:t>
            </a:r>
            <a:endParaRPr dirty="0">
              <a:solidFill>
                <a:srgbClr val="222222"/>
              </a:solidFill>
              <a:latin typeface="微软雅黑" panose="020B0503020204020204" charset="-122"/>
              <a:ea typeface="微软雅黑" panose="020B0503020204020204" charset="-122"/>
            </a:endParaRPr>
          </a:p>
          <a:p>
            <a:pPr>
              <a:lnSpc>
                <a:spcPct val="120000"/>
              </a:lnSpc>
            </a:pPr>
            <a:endParaRPr dirty="0">
              <a:solidFill>
                <a:srgbClr val="222222"/>
              </a:solidFill>
              <a:latin typeface="微软雅黑" panose="020B0503020204020204" charset="-122"/>
              <a:ea typeface="微软雅黑" panose="020B0503020204020204" charset="-122"/>
            </a:endParaRPr>
          </a:p>
          <a:p>
            <a:pPr>
              <a:lnSpc>
                <a:spcPct val="120000"/>
              </a:lnSpc>
            </a:pPr>
            <a:r>
              <a:rPr dirty="0">
                <a:solidFill>
                  <a:srgbClr val="222222"/>
                </a:solidFill>
                <a:latin typeface="微软雅黑" panose="020B0503020204020204" charset="-122"/>
                <a:ea typeface="微软雅黑" panose="020B0503020204020204" charset="-122"/>
              </a:rPr>
              <a:t>      所谓的危难救助行为是指当国家、集体、社会、公民个人财产及公民个人生命安全遭到威胁之时，行为人实施了旨在降低损失或威胁的行为，进而产生了相应后果的一切行为。</a:t>
            </a:r>
            <a:endParaRPr dirty="0">
              <a:solidFill>
                <a:srgbClr val="222222"/>
              </a:solidFill>
              <a:latin typeface="微软雅黑" panose="020B0503020204020204" charset="-122"/>
              <a:ea typeface="微软雅黑" panose="020B0503020204020204" charset="-122"/>
            </a:endParaRPr>
          </a:p>
          <a:p>
            <a:pPr>
              <a:lnSpc>
                <a:spcPct val="120000"/>
              </a:lnSpc>
            </a:pPr>
            <a:endParaRPr dirty="0">
              <a:solidFill>
                <a:srgbClr val="222222"/>
              </a:solidFill>
              <a:latin typeface="微软雅黑" panose="020B0503020204020204" charset="-122"/>
              <a:ea typeface="微软雅黑" panose="020B0503020204020204" charset="-122"/>
            </a:endParaRPr>
          </a:p>
          <a:p>
            <a:pPr>
              <a:lnSpc>
                <a:spcPct val="120000"/>
              </a:lnSpc>
            </a:pPr>
            <a:r>
              <a:rPr dirty="0">
                <a:solidFill>
                  <a:srgbClr val="222222"/>
                </a:solidFill>
                <a:latin typeface="微软雅黑" panose="020B0503020204020204" charset="-122"/>
                <a:ea typeface="微软雅黑" panose="020B0503020204020204" charset="-122"/>
              </a:rPr>
              <a:t>这种行为一般都是在危险的情况下出现，并且伴有较强的风险性。行为人保护和救助的对象在客观上受到不法侵害、自然灾害或者意外事故，面临较大危险，在实施保护、救助行为时，能与违法犯罪行为作斗争或者积极参与抢险、救灾、救人等，挺身而出，表现突出，维护了国家利益、集体利益、社会公共利益和他人人身、财产安全。</a:t>
            </a:r>
            <a:endParaRPr dirty="0">
              <a:solidFill>
                <a:srgbClr val="222222"/>
              </a:solidFill>
              <a:latin typeface="微软雅黑" panose="020B0503020204020204" charset="-122"/>
              <a:ea typeface="微软雅黑" panose="020B0503020204020204" charset="-122"/>
            </a:endParaRPr>
          </a:p>
          <a:p>
            <a:pPr>
              <a:lnSpc>
                <a:spcPct val="120000"/>
              </a:lnSpc>
            </a:pPr>
            <a:endParaRPr dirty="0">
              <a:solidFill>
                <a:srgbClr val="222222"/>
              </a:solidFill>
              <a:latin typeface="微软雅黑" panose="020B0503020204020204" charset="-122"/>
              <a:ea typeface="微软雅黑" panose="020B0503020204020204" charset="-122"/>
            </a:endParaRPr>
          </a:p>
          <a:p>
            <a:pPr>
              <a:lnSpc>
                <a:spcPct val="120000"/>
              </a:lnSpc>
            </a:pPr>
            <a:r>
              <a:rPr dirty="0">
                <a:solidFill>
                  <a:srgbClr val="222222"/>
                </a:solidFill>
                <a:latin typeface="微软雅黑" panose="020B0503020204020204" charset="-122"/>
                <a:ea typeface="微软雅黑" panose="020B0503020204020204" charset="-122"/>
              </a:rPr>
              <a:t>比如行为人有下列行为之一，表现突出的，并且符合见义勇为其他法律构成要件的，应当确认为见义勇为人员：</a:t>
            </a:r>
            <a:endParaRPr dirty="0">
              <a:solidFill>
                <a:srgbClr val="222222"/>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sp>
        <p:nvSpPr>
          <p:cNvPr id="21" name="圆角矩形 12"/>
          <p:cNvSpPr/>
          <p:nvPr/>
        </p:nvSpPr>
        <p:spPr>
          <a:xfrm>
            <a:off x="1318656" y="1248290"/>
            <a:ext cx="4454347" cy="34913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dirty="0">
              <a:solidFill>
                <a:schemeClr val="bg1"/>
              </a:solidFill>
              <a:latin typeface="微软雅黑" panose="020B0503020204020204" charset="-122"/>
              <a:ea typeface="微软雅黑" panose="020B0503020204020204" charset="-122"/>
            </a:endParaRPr>
          </a:p>
        </p:txBody>
      </p:sp>
      <p:sp>
        <p:nvSpPr>
          <p:cNvPr id="22" name="圆角矩形 13"/>
          <p:cNvSpPr/>
          <p:nvPr/>
        </p:nvSpPr>
        <p:spPr>
          <a:xfrm>
            <a:off x="1719580" y="1285875"/>
            <a:ext cx="6231890" cy="274320"/>
          </a:xfrm>
          <a:prstGeom prst="roundRect">
            <a:avLst>
              <a:gd name="adj" fmla="val 50000"/>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179705"/>
            <a:r>
              <a:rPr lang="zh-CN" altLang="en-US" dirty="0">
                <a:solidFill>
                  <a:srgbClr val="C00000"/>
                </a:solidFill>
              </a:rPr>
              <a:t>同危害国家安全、公共安全或者妨害社会管理秩序的违法犯罪行为作斗争的</a:t>
            </a:r>
            <a:endParaRPr lang="zh-CN" altLang="en-US" dirty="0">
              <a:solidFill>
                <a:srgbClr val="C00000"/>
              </a:solidFill>
            </a:endParaRPr>
          </a:p>
        </p:txBody>
      </p:sp>
      <p:sp>
        <p:nvSpPr>
          <p:cNvPr id="8" name="圆角矩形 12"/>
          <p:cNvSpPr/>
          <p:nvPr/>
        </p:nvSpPr>
        <p:spPr>
          <a:xfrm>
            <a:off x="1318656" y="1868050"/>
            <a:ext cx="4454347" cy="34913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dirty="0">
              <a:solidFill>
                <a:schemeClr val="bg1"/>
              </a:solidFill>
              <a:latin typeface="微软雅黑" panose="020B0503020204020204" charset="-122"/>
              <a:ea typeface="微软雅黑" panose="020B0503020204020204" charset="-122"/>
            </a:endParaRPr>
          </a:p>
        </p:txBody>
      </p:sp>
      <p:sp>
        <p:nvSpPr>
          <p:cNvPr id="9" name="圆角矩形 13"/>
          <p:cNvSpPr/>
          <p:nvPr/>
        </p:nvSpPr>
        <p:spPr>
          <a:xfrm>
            <a:off x="1719580" y="1905635"/>
            <a:ext cx="6232525" cy="274320"/>
          </a:xfrm>
          <a:prstGeom prst="roundRect">
            <a:avLst>
              <a:gd name="adj" fmla="val 50000"/>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179705"/>
            <a:r>
              <a:rPr lang="zh-CN" altLang="en-US" dirty="0">
                <a:solidFill>
                  <a:srgbClr val="C00000"/>
                </a:solidFill>
              </a:rPr>
              <a:t>同侵害国家、集体财产或者他人的人身、财产安全的违法犯罪行为作斗争的</a:t>
            </a:r>
            <a:endParaRPr lang="zh-CN" altLang="en-US" dirty="0">
              <a:solidFill>
                <a:srgbClr val="C00000"/>
              </a:solidFill>
            </a:endParaRPr>
          </a:p>
        </p:txBody>
      </p:sp>
      <p:sp>
        <p:nvSpPr>
          <p:cNvPr id="10" name="圆角矩形 12"/>
          <p:cNvSpPr/>
          <p:nvPr/>
        </p:nvSpPr>
        <p:spPr>
          <a:xfrm>
            <a:off x="1318656" y="2514813"/>
            <a:ext cx="4454347" cy="34913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dirty="0">
              <a:solidFill>
                <a:schemeClr val="bg1"/>
              </a:solidFill>
              <a:latin typeface="微软雅黑" panose="020B0503020204020204" charset="-122"/>
              <a:ea typeface="微软雅黑" panose="020B0503020204020204" charset="-122"/>
            </a:endParaRPr>
          </a:p>
        </p:txBody>
      </p:sp>
      <p:sp>
        <p:nvSpPr>
          <p:cNvPr id="11" name="圆角矩形 13"/>
          <p:cNvSpPr/>
          <p:nvPr/>
        </p:nvSpPr>
        <p:spPr>
          <a:xfrm>
            <a:off x="1719580" y="2552065"/>
            <a:ext cx="6232525" cy="274320"/>
          </a:xfrm>
          <a:prstGeom prst="roundRect">
            <a:avLst>
              <a:gd name="adj" fmla="val 50000"/>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179705"/>
            <a:r>
              <a:rPr lang="zh-CN" altLang="en-US" dirty="0">
                <a:solidFill>
                  <a:srgbClr val="C00000"/>
                </a:solidFill>
              </a:rPr>
              <a:t>协助追捕犯罪嫌疑人、被告人、罪犯或者协助侦破重大刑事案件的</a:t>
            </a:r>
            <a:endParaRPr lang="zh-CN" altLang="en-US" dirty="0">
              <a:solidFill>
                <a:srgbClr val="C00000"/>
              </a:solidFill>
            </a:endParaRPr>
          </a:p>
        </p:txBody>
      </p:sp>
      <p:sp>
        <p:nvSpPr>
          <p:cNvPr id="2" name="圆角矩形 12"/>
          <p:cNvSpPr/>
          <p:nvPr/>
        </p:nvSpPr>
        <p:spPr>
          <a:xfrm>
            <a:off x="1318656" y="3213313"/>
            <a:ext cx="4454347" cy="34913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endParaRPr lang="zh-CN" altLang="en-US" sz="1600" dirty="0">
              <a:solidFill>
                <a:schemeClr val="bg1"/>
              </a:solidFill>
              <a:latin typeface="微软雅黑" panose="020B0503020204020204" charset="-122"/>
              <a:ea typeface="微软雅黑" panose="020B0503020204020204" charset="-122"/>
            </a:endParaRPr>
          </a:p>
        </p:txBody>
      </p:sp>
      <p:sp>
        <p:nvSpPr>
          <p:cNvPr id="3" name="圆角矩形 13"/>
          <p:cNvSpPr/>
          <p:nvPr/>
        </p:nvSpPr>
        <p:spPr>
          <a:xfrm>
            <a:off x="1719580" y="3250565"/>
            <a:ext cx="6232525" cy="274320"/>
          </a:xfrm>
          <a:prstGeom prst="roundRect">
            <a:avLst>
              <a:gd name="adj" fmla="val 50000"/>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marL="179705"/>
            <a:r>
              <a:rPr lang="zh-CN" altLang="en-US" dirty="0">
                <a:solidFill>
                  <a:srgbClr val="C00000"/>
                </a:solidFill>
              </a:rPr>
              <a:t>抢险、救灾、救人的</a:t>
            </a:r>
            <a:endParaRPr lang="zh-CN" altLang="en-US" dirty="0">
              <a:solidFill>
                <a:srgbClr val="C00000"/>
              </a:solidFill>
            </a:endParaRPr>
          </a:p>
        </p:txBody>
      </p:sp>
      <p:sp>
        <p:nvSpPr>
          <p:cNvPr id="4" name="文本框 3"/>
          <p:cNvSpPr txBox="1"/>
          <p:nvPr/>
        </p:nvSpPr>
        <p:spPr>
          <a:xfrm>
            <a:off x="1859280" y="3741420"/>
            <a:ext cx="4500880" cy="299085"/>
          </a:xfrm>
          <a:prstGeom prst="rect">
            <a:avLst/>
          </a:prstGeom>
          <a:noFill/>
        </p:spPr>
        <p:txBody>
          <a:bodyPr wrap="none" rtlCol="0">
            <a:spAutoFit/>
          </a:bodyPr>
          <a:p>
            <a:pPr algn="l"/>
            <a:r>
              <a:rPr lang="zh-CN" altLang="en-US" b="1">
                <a:solidFill>
                  <a:srgbClr val="C00000"/>
                </a:solidFill>
              </a:rPr>
              <a:t>上述四项内容实际上也是见义勇为人员确认的基本条件。</a:t>
            </a:r>
            <a:endParaRPr lang="zh-CN" altLang="en-US" b="1">
              <a:solidFill>
                <a:srgbClr val="C00000"/>
              </a:solidFill>
            </a:endParaRPr>
          </a:p>
        </p:txBody>
      </p:sp>
      <p:sp>
        <p:nvSpPr>
          <p:cNvPr id="19" name="文本框 18"/>
          <p:cNvSpPr txBox="1"/>
          <p:nvPr/>
        </p:nvSpPr>
        <p:spPr>
          <a:xfrm>
            <a:off x="716095" y="224048"/>
            <a:ext cx="6475279" cy="398780"/>
          </a:xfrm>
          <a:prstGeom prst="rect">
            <a:avLst/>
          </a:prstGeom>
          <a:noFill/>
        </p:spPr>
        <p:txBody>
          <a:bodyPr wrap="square" rtlCol="0">
            <a:spAutoFit/>
          </a:bodyPr>
          <a:p>
            <a:pPr>
              <a:defRPr/>
            </a:pPr>
            <a:r>
              <a:rPr lang="en-US" altLang="zh-CN" sz="2000" b="1">
                <a:solidFill>
                  <a:srgbClr val="C00000"/>
                </a:solidFill>
                <a:latin typeface="微软雅黑" panose="020B0503020204020204" charset="-122"/>
                <a:ea typeface="微软雅黑" panose="020B0503020204020204" charset="-122"/>
              </a:rPr>
              <a:t>   </a:t>
            </a:r>
            <a:r>
              <a:rPr lang="zh-CN" altLang="en-US" sz="2000" b="1">
                <a:solidFill>
                  <a:srgbClr val="C00000"/>
                </a:solidFill>
                <a:latin typeface="微软雅黑" panose="020B0503020204020204" charset="-122"/>
                <a:ea typeface="微软雅黑" panose="020B0503020204020204" charset="-122"/>
              </a:rPr>
              <a:t>构成见义勇为行为的法律要件</a:t>
            </a:r>
            <a:endParaRPr lang="zh-CN" altLang="en-US" sz="2000" b="1">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0703" y="137134"/>
            <a:ext cx="487024" cy="487024"/>
          </a:xfrm>
          <a:prstGeom prst="rect">
            <a:avLst/>
          </a:prstGeom>
          <a:noFill/>
          <a:effectLst/>
          <a:extLst>
            <a:ext uri="{909E8E84-426E-40DD-AFC4-6F175D3DCCD1}">
              <a14:hiddenFill xmlns:a14="http://schemas.microsoft.com/office/drawing/2010/main">
                <a:solidFill>
                  <a:srgbClr val="FFFFFF"/>
                </a:solidFill>
              </a14:hiddenFill>
            </a:ext>
          </a:extLst>
        </p:spPr>
      </p:pic>
      <p:sp>
        <p:nvSpPr>
          <p:cNvPr id="19" name="文本框 18"/>
          <p:cNvSpPr txBox="1"/>
          <p:nvPr/>
        </p:nvSpPr>
        <p:spPr>
          <a:xfrm>
            <a:off x="716095" y="224048"/>
            <a:ext cx="6475279" cy="398780"/>
          </a:xfrm>
          <a:prstGeom prst="rect">
            <a:avLst/>
          </a:prstGeom>
          <a:noFill/>
        </p:spPr>
        <p:txBody>
          <a:bodyPr wrap="square" rtlCol="0">
            <a:spAutoFit/>
          </a:bodyPr>
          <a:lstStyle/>
          <a:p>
            <a:pPr>
              <a:defRPr/>
            </a:pPr>
            <a:r>
              <a:rPr lang="en-US" altLang="zh-CN" sz="2000" b="1" dirty="0">
                <a:solidFill>
                  <a:srgbClr val="C00000"/>
                </a:solidFill>
                <a:latin typeface="微软雅黑" panose="020B0503020204020204" charset="-122"/>
                <a:ea typeface="微软雅黑" panose="020B0503020204020204" charset="-122"/>
                <a:sym typeface="+mn-ea"/>
              </a:rPr>
              <a:t>   </a:t>
            </a:r>
            <a:r>
              <a:rPr lang="zh-CN" altLang="en-US" sz="2000" b="1" dirty="0">
                <a:solidFill>
                  <a:srgbClr val="C00000"/>
                </a:solidFill>
                <a:latin typeface="微软雅黑" panose="020B0503020204020204" charset="-122"/>
                <a:ea typeface="微软雅黑" panose="020B0503020204020204" charset="-122"/>
                <a:sym typeface="+mn-ea"/>
              </a:rPr>
              <a:t>构成见义勇为行为的法律要件</a:t>
            </a:r>
            <a:endParaRPr lang="zh-CN" altLang="en-US" sz="2000" b="1" dirty="0">
              <a:solidFill>
                <a:srgbClr val="C00000"/>
              </a:solidFill>
              <a:latin typeface="微软雅黑" panose="020B0503020204020204" charset="-122"/>
              <a:ea typeface="微软雅黑" panose="020B0503020204020204" charset="-122"/>
            </a:endParaRPr>
          </a:p>
        </p:txBody>
      </p:sp>
      <p:sp>
        <p:nvSpPr>
          <p:cNvPr id="3" name="矩形 2"/>
          <p:cNvSpPr/>
          <p:nvPr/>
        </p:nvSpPr>
        <p:spPr>
          <a:xfrm>
            <a:off x="1146175" y="904240"/>
            <a:ext cx="7252335" cy="2705100"/>
          </a:xfrm>
          <a:prstGeom prst="rect">
            <a:avLst/>
          </a:prstGeom>
        </p:spPr>
        <p:txBody>
          <a:bodyPr wrap="square">
            <a:spAutoFit/>
          </a:bodyPr>
          <a:p>
            <a:pPr>
              <a:lnSpc>
                <a:spcPct val="140000"/>
              </a:lnSpc>
            </a:pPr>
            <a:r>
              <a:rPr lang="zh-CN" dirty="0">
                <a:solidFill>
                  <a:srgbClr val="222222"/>
                </a:solidFill>
                <a:latin typeface="微软雅黑" panose="020B0503020204020204" charset="-122"/>
                <a:ea typeface="微软雅黑" panose="020B0503020204020204" charset="-122"/>
                <a:sym typeface="+mn-ea"/>
              </a:rPr>
              <a:t>三、</a:t>
            </a:r>
            <a:r>
              <a:rPr dirty="0">
                <a:solidFill>
                  <a:srgbClr val="222222"/>
                </a:solidFill>
                <a:latin typeface="微软雅黑" panose="020B0503020204020204" charset="-122"/>
                <a:ea typeface="微软雅黑" panose="020B0503020204020204" charset="-122"/>
                <a:sym typeface="+mn-ea"/>
              </a:rPr>
              <a:t>行为人并不具备法律约定的义务</a:t>
            </a:r>
            <a:endParaRPr dirty="0">
              <a:solidFill>
                <a:srgbClr val="222222"/>
              </a:solidFill>
              <a:latin typeface="微软雅黑" panose="020B0503020204020204" charset="-122"/>
              <a:ea typeface="微软雅黑" panose="020B0503020204020204" charset="-122"/>
              <a:sym typeface="+mn-ea"/>
            </a:endParaRPr>
          </a:p>
          <a:p>
            <a:pPr>
              <a:lnSpc>
                <a:spcPct val="140000"/>
              </a:lnSpc>
            </a:pPr>
            <a:endParaRPr dirty="0">
              <a:solidFill>
                <a:srgbClr val="222222"/>
              </a:solidFill>
              <a:latin typeface="微软雅黑" panose="020B0503020204020204" charset="-122"/>
              <a:ea typeface="微软雅黑" panose="020B0503020204020204" charset="-122"/>
              <a:sym typeface="+mn-ea"/>
            </a:endParaRPr>
          </a:p>
          <a:p>
            <a:pPr>
              <a:lnSpc>
                <a:spcPct val="140000"/>
              </a:lnSpc>
            </a:pPr>
            <a:r>
              <a:rPr dirty="0">
                <a:solidFill>
                  <a:srgbClr val="222222"/>
                </a:solidFill>
                <a:latin typeface="微软雅黑" panose="020B0503020204020204" charset="-122"/>
                <a:ea typeface="微软雅黑" panose="020B0503020204020204" charset="-122"/>
                <a:sym typeface="+mn-ea"/>
              </a:rPr>
              <a:t>      行为人必须是不负有法定职责、法定义务或者约定义务的人员。对行为人在履行法定职责、法定义务或者约定义务的行为中，或者为保护自己的人身和财产安全，同违法犯罪行为作斗争，以及救助有抚养、赡养义务的直系亲属或者有利害关系、救援义务等人员，不予确认为见义勇为人员。所谓法律约定的义务是指行为人与救助对象之间存在法律规定的救助责任。如果行为人的行为客观上产生了救助效果，但是存在与救助对象的法律约定，那么这种行为就不能够算作见义勇为。换句话说，只有行为人的行为超越了法律约定的职责或不具备法律约定的救助义务以外，才能够成为见义勇为。</a:t>
            </a:r>
            <a:endParaRPr dirty="0">
              <a:solidFill>
                <a:srgbClr val="222222"/>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0703" y="137134"/>
            <a:ext cx="487024" cy="487024"/>
          </a:xfrm>
          <a:prstGeom prst="rect">
            <a:avLst/>
          </a:prstGeom>
          <a:noFill/>
          <a:effectLst/>
          <a:extLst>
            <a:ext uri="{909E8E84-426E-40DD-AFC4-6F175D3DCCD1}">
              <a14:hiddenFill xmlns:a14="http://schemas.microsoft.com/office/drawing/2010/main">
                <a:solidFill>
                  <a:srgbClr val="FFFFFF"/>
                </a:solidFill>
              </a14:hiddenFill>
            </a:ext>
          </a:extLst>
        </p:spPr>
      </p:pic>
      <p:sp>
        <p:nvSpPr>
          <p:cNvPr id="19" name="文本框 18"/>
          <p:cNvSpPr txBox="1"/>
          <p:nvPr/>
        </p:nvSpPr>
        <p:spPr>
          <a:xfrm>
            <a:off x="716095" y="224048"/>
            <a:ext cx="6475279" cy="398780"/>
          </a:xfrm>
          <a:prstGeom prst="rect">
            <a:avLst/>
          </a:prstGeom>
          <a:noFill/>
        </p:spPr>
        <p:txBody>
          <a:bodyPr wrap="square" rtlCol="0">
            <a:spAutoFit/>
          </a:bodyPr>
          <a:lstStyle/>
          <a:p>
            <a:pPr>
              <a:defRPr/>
            </a:pPr>
            <a:r>
              <a:rPr lang="en-US" altLang="zh-CN" sz="2000" b="1" dirty="0">
                <a:solidFill>
                  <a:srgbClr val="C00000"/>
                </a:solidFill>
                <a:latin typeface="微软雅黑" panose="020B0503020204020204" charset="-122"/>
                <a:ea typeface="微软雅黑" panose="020B0503020204020204" charset="-122"/>
                <a:sym typeface="+mn-ea"/>
              </a:rPr>
              <a:t>   </a:t>
            </a:r>
            <a:r>
              <a:rPr lang="zh-CN" altLang="en-US" sz="2000" b="1" dirty="0">
                <a:solidFill>
                  <a:srgbClr val="C00000"/>
                </a:solidFill>
                <a:latin typeface="微软雅黑" panose="020B0503020204020204" charset="-122"/>
                <a:ea typeface="微软雅黑" panose="020B0503020204020204" charset="-122"/>
                <a:sym typeface="+mn-ea"/>
              </a:rPr>
              <a:t>构成见义勇为行为的法律要件</a:t>
            </a:r>
            <a:endParaRPr lang="zh-CN" altLang="en-US" sz="2000" b="1" dirty="0">
              <a:solidFill>
                <a:srgbClr val="C00000"/>
              </a:solidFill>
              <a:latin typeface="微软雅黑" panose="020B0503020204020204" charset="-122"/>
              <a:ea typeface="微软雅黑" panose="020B0503020204020204" charset="-122"/>
            </a:endParaRPr>
          </a:p>
        </p:txBody>
      </p:sp>
      <p:sp>
        <p:nvSpPr>
          <p:cNvPr id="2" name="矩形 1"/>
          <p:cNvSpPr/>
          <p:nvPr/>
        </p:nvSpPr>
        <p:spPr>
          <a:xfrm>
            <a:off x="1305560" y="1148080"/>
            <a:ext cx="6880225" cy="2081530"/>
          </a:xfrm>
          <a:prstGeom prst="rect">
            <a:avLst/>
          </a:prstGeom>
        </p:spPr>
        <p:txBody>
          <a:bodyPr wrap="square">
            <a:spAutoFit/>
          </a:bodyPr>
          <a:lstStyle/>
          <a:p>
            <a:pPr>
              <a:lnSpc>
                <a:spcPct val="120000"/>
              </a:lnSpc>
            </a:pPr>
            <a:r>
              <a:rPr lang="zh-CN" dirty="0">
                <a:solidFill>
                  <a:srgbClr val="222222"/>
                </a:solidFill>
                <a:latin typeface="微软雅黑" panose="020B0503020204020204" charset="-122"/>
                <a:ea typeface="微软雅黑" panose="020B0503020204020204" charset="-122"/>
              </a:rPr>
              <a:t>四、</a:t>
            </a:r>
            <a:r>
              <a:rPr dirty="0">
                <a:solidFill>
                  <a:srgbClr val="222222"/>
                </a:solidFill>
                <a:latin typeface="微软雅黑" panose="020B0503020204020204" charset="-122"/>
                <a:ea typeface="微软雅黑" panose="020B0503020204020204" charset="-122"/>
              </a:rPr>
              <a:t>行为人主观存在维护公共利益或降低公共危害的意愿</a:t>
            </a:r>
            <a:endParaRPr dirty="0">
              <a:solidFill>
                <a:srgbClr val="222222"/>
              </a:solidFill>
              <a:latin typeface="微软雅黑" panose="020B0503020204020204" charset="-122"/>
              <a:ea typeface="微软雅黑" panose="020B0503020204020204" charset="-122"/>
            </a:endParaRPr>
          </a:p>
          <a:p>
            <a:pPr>
              <a:lnSpc>
                <a:spcPct val="120000"/>
              </a:lnSpc>
            </a:pPr>
            <a:endParaRPr dirty="0">
              <a:solidFill>
                <a:srgbClr val="222222"/>
              </a:solidFill>
              <a:latin typeface="微软雅黑" panose="020B0503020204020204" charset="-122"/>
              <a:ea typeface="微软雅黑" panose="020B0503020204020204" charset="-122"/>
            </a:endParaRPr>
          </a:p>
          <a:p>
            <a:pPr>
              <a:lnSpc>
                <a:spcPct val="120000"/>
              </a:lnSpc>
            </a:pPr>
            <a:r>
              <a:rPr dirty="0">
                <a:solidFill>
                  <a:srgbClr val="222222"/>
                </a:solidFill>
                <a:latin typeface="微软雅黑" panose="020B0503020204020204" charset="-122"/>
                <a:ea typeface="微软雅黑" panose="020B0503020204020204" charset="-122"/>
              </a:rPr>
              <a:t>      行为人在实施见义勇为时，主观目的是为了国家利益、集体利益、社会公共利益和他人人身、财产利益免受或者少受不法侵害、自然灾害或者意外事故等造成的损失，行为具有正义性，能做到积极有为、勇为、智为等。原则上说，见义勇为行为要求行为者必须在主观上存在维护公共利益或降低公共危害的意愿，并且由此产生的行为，这种意愿必须带有正义感，才符合见义勇为的标准。即使行为者的行为客观上产生了上述结果，但是主观上仅仅是出于维护自身利益，那么也不能构成见义勇为。</a:t>
            </a:r>
            <a:endParaRPr dirty="0">
              <a:solidFill>
                <a:srgbClr val="222222"/>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grpSp>
        <p:nvGrpSpPr>
          <p:cNvPr id="2" name="组合 1"/>
          <p:cNvGrpSpPr/>
          <p:nvPr/>
        </p:nvGrpSpPr>
        <p:grpSpPr>
          <a:xfrm>
            <a:off x="3139170" y="1678746"/>
            <a:ext cx="734968" cy="648072"/>
            <a:chOff x="5934561" y="3363838"/>
            <a:chExt cx="734968" cy="648072"/>
          </a:xfrm>
        </p:grpSpPr>
        <p:sp>
          <p:nvSpPr>
            <p:cNvPr id="3" name="椭圆 2"/>
            <p:cNvSpPr/>
            <p:nvPr/>
          </p:nvSpPr>
          <p:spPr>
            <a:xfrm>
              <a:off x="5978009"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endParaRPr>
            </a:p>
          </p:txBody>
        </p:sp>
        <p:sp>
          <p:nvSpPr>
            <p:cNvPr id="4" name="矩形 3"/>
            <p:cNvSpPr/>
            <p:nvPr/>
          </p:nvSpPr>
          <p:spPr>
            <a:xfrm>
              <a:off x="5934561" y="3391303"/>
              <a:ext cx="734968"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rPr>
                <a:t>第</a:t>
              </a:r>
              <a:endPar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endParaRPr>
            </a:p>
          </p:txBody>
        </p:sp>
      </p:grpSp>
      <p:grpSp>
        <p:nvGrpSpPr>
          <p:cNvPr id="5" name="组合 4"/>
          <p:cNvGrpSpPr/>
          <p:nvPr/>
        </p:nvGrpSpPr>
        <p:grpSpPr>
          <a:xfrm>
            <a:off x="3882980" y="1678746"/>
            <a:ext cx="734968" cy="648072"/>
            <a:chOff x="6678371" y="3363838"/>
            <a:chExt cx="734968" cy="648072"/>
          </a:xfrm>
        </p:grpSpPr>
        <p:sp>
          <p:nvSpPr>
            <p:cNvPr id="6" name="椭圆 5"/>
            <p:cNvSpPr/>
            <p:nvPr/>
          </p:nvSpPr>
          <p:spPr>
            <a:xfrm>
              <a:off x="6732240"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endParaRPr>
            </a:p>
          </p:txBody>
        </p:sp>
        <p:sp>
          <p:nvSpPr>
            <p:cNvPr id="7" name="矩形 6"/>
            <p:cNvSpPr/>
            <p:nvPr/>
          </p:nvSpPr>
          <p:spPr>
            <a:xfrm>
              <a:off x="6678371" y="3379428"/>
              <a:ext cx="734968" cy="5835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rPr>
                <a:t>四</a:t>
              </a:r>
              <a:endPar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endParaRPr>
            </a:p>
          </p:txBody>
        </p:sp>
      </p:grpSp>
      <p:grpSp>
        <p:nvGrpSpPr>
          <p:cNvPr id="8" name="组合 7"/>
          <p:cNvGrpSpPr/>
          <p:nvPr/>
        </p:nvGrpSpPr>
        <p:grpSpPr>
          <a:xfrm>
            <a:off x="4677105" y="1678746"/>
            <a:ext cx="734968" cy="648072"/>
            <a:chOff x="7472496" y="3363838"/>
            <a:chExt cx="734968" cy="648072"/>
          </a:xfrm>
        </p:grpSpPr>
        <p:sp>
          <p:nvSpPr>
            <p:cNvPr id="9" name="椭圆 8"/>
            <p:cNvSpPr/>
            <p:nvPr/>
          </p:nvSpPr>
          <p:spPr>
            <a:xfrm>
              <a:off x="7515944"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endParaRPr>
            </a:p>
          </p:txBody>
        </p:sp>
        <p:sp>
          <p:nvSpPr>
            <p:cNvPr id="10" name="矩形 9"/>
            <p:cNvSpPr/>
            <p:nvPr/>
          </p:nvSpPr>
          <p:spPr>
            <a:xfrm>
              <a:off x="7472496" y="3379675"/>
              <a:ext cx="734968"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3200" b="1" kern="0" dirty="0">
                  <a:gradFill>
                    <a:gsLst>
                      <a:gs pos="47000">
                        <a:prstClr val="white">
                          <a:lumMod val="95000"/>
                        </a:prstClr>
                      </a:gs>
                      <a:gs pos="0">
                        <a:prstClr val="white"/>
                      </a:gs>
                      <a:gs pos="100000">
                        <a:prstClr val="white"/>
                      </a:gs>
                    </a:gsLst>
                    <a:lin ang="5400000" scaled="0"/>
                  </a:gradFill>
                  <a:latin typeface="微软雅黑" panose="020B0503020204020204" charset="-122"/>
                  <a:ea typeface="微软雅黑" panose="020B0503020204020204" charset="-122"/>
                </a:rPr>
                <a:t>章</a:t>
              </a:r>
              <a:endPar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endParaRPr>
            </a:p>
          </p:txBody>
        </p:sp>
      </p:grpSp>
      <p:grpSp>
        <p:nvGrpSpPr>
          <p:cNvPr id="11" name="组合 10"/>
          <p:cNvGrpSpPr/>
          <p:nvPr/>
        </p:nvGrpSpPr>
        <p:grpSpPr>
          <a:xfrm>
            <a:off x="5412073" y="1678746"/>
            <a:ext cx="734968" cy="648072"/>
            <a:chOff x="8178904" y="3363838"/>
            <a:chExt cx="734968" cy="648072"/>
          </a:xfrm>
        </p:grpSpPr>
        <p:sp>
          <p:nvSpPr>
            <p:cNvPr id="12" name="椭圆 11"/>
            <p:cNvSpPr/>
            <p:nvPr/>
          </p:nvSpPr>
          <p:spPr>
            <a:xfrm>
              <a:off x="8244408"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endParaRPr>
            </a:p>
          </p:txBody>
        </p:sp>
        <p:sp>
          <p:nvSpPr>
            <p:cNvPr id="13" name="矩形 12"/>
            <p:cNvSpPr/>
            <p:nvPr/>
          </p:nvSpPr>
          <p:spPr>
            <a:xfrm>
              <a:off x="8178904" y="3395265"/>
              <a:ext cx="734968"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rPr>
                <a:t>节</a:t>
              </a:r>
              <a:endPar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endParaRPr>
            </a:p>
          </p:txBody>
        </p:sp>
      </p:grpSp>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04895"/>
            <a:ext cx="9144000" cy="1323975"/>
          </a:xfrm>
          <a:prstGeom prst="rect">
            <a:avLst/>
          </a:prstGeom>
        </p:spPr>
      </p:pic>
      <p:sp>
        <p:nvSpPr>
          <p:cNvPr id="18" name="矩形 17"/>
          <p:cNvSpPr/>
          <p:nvPr/>
        </p:nvSpPr>
        <p:spPr>
          <a:xfrm>
            <a:off x="0" y="5095494"/>
            <a:ext cx="9144000" cy="66751"/>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786622" y="-476250"/>
            <a:ext cx="935144" cy="219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703664" y="2653406"/>
            <a:ext cx="5735995" cy="5290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C00000"/>
                </a:solidFill>
                <a:latin typeface="微软雅黑" panose="020B0503020204020204" charset="-122"/>
                <a:ea typeface="微软雅黑" panose="020B0503020204020204" charset="-122"/>
              </a:rPr>
              <a:t>   案例分析</a:t>
            </a:r>
            <a:endParaRPr lang="zh-CN" altLang="en-US" sz="1800" b="1" dirty="0">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0703" y="137134"/>
            <a:ext cx="487024" cy="487024"/>
          </a:xfrm>
          <a:prstGeom prst="rect">
            <a:avLst/>
          </a:prstGeom>
          <a:noFill/>
          <a:effectLst/>
          <a:extLst>
            <a:ext uri="{909E8E84-426E-40DD-AFC4-6F175D3DCCD1}">
              <a14:hiddenFill xmlns:a14="http://schemas.microsoft.com/office/drawing/2010/main">
                <a:solidFill>
                  <a:srgbClr val="FFFFFF"/>
                </a:solidFill>
              </a14:hiddenFill>
            </a:ext>
          </a:extLst>
        </p:spPr>
      </p:pic>
      <p:sp>
        <p:nvSpPr>
          <p:cNvPr id="19" name="文本框 18"/>
          <p:cNvSpPr txBox="1"/>
          <p:nvPr/>
        </p:nvSpPr>
        <p:spPr>
          <a:xfrm>
            <a:off x="716095" y="224048"/>
            <a:ext cx="6475279" cy="398780"/>
          </a:xfrm>
          <a:prstGeom prst="rect">
            <a:avLst/>
          </a:prstGeom>
          <a:noFill/>
        </p:spPr>
        <p:txBody>
          <a:bodyPr wrap="square" rtlCol="0">
            <a:spAutoFit/>
          </a:bodyPr>
          <a:lstStyle/>
          <a:p>
            <a:pPr algn="l"/>
            <a:r>
              <a:rPr lang="zh-CN" altLang="en-US" sz="2000" b="1" dirty="0">
                <a:solidFill>
                  <a:srgbClr val="C00000"/>
                </a:solidFill>
                <a:latin typeface="微软雅黑" panose="020B0503020204020204" charset="-122"/>
                <a:ea typeface="微软雅黑" panose="020B0503020204020204" charset="-122"/>
                <a:sym typeface="+mn-ea"/>
              </a:rPr>
              <a:t>    案例分析</a:t>
            </a:r>
            <a:endParaRPr lang="zh-CN" altLang="en-US" sz="2000" b="1" dirty="0">
              <a:solidFill>
                <a:srgbClr val="C00000"/>
              </a:solidFill>
              <a:latin typeface="微软雅黑" panose="020B0503020204020204" charset="-122"/>
              <a:ea typeface="微软雅黑" panose="020B0503020204020204" charset="-122"/>
            </a:endParaRPr>
          </a:p>
        </p:txBody>
      </p:sp>
      <p:sp>
        <p:nvSpPr>
          <p:cNvPr id="2" name="矩形 1"/>
          <p:cNvSpPr/>
          <p:nvPr/>
        </p:nvSpPr>
        <p:spPr>
          <a:xfrm>
            <a:off x="1233805" y="804545"/>
            <a:ext cx="6849110" cy="2416175"/>
          </a:xfrm>
          <a:prstGeom prst="rect">
            <a:avLst/>
          </a:prstGeom>
        </p:spPr>
        <p:txBody>
          <a:bodyPr wrap="square">
            <a:spAutoFit/>
          </a:bodyPr>
          <a:lstStyle/>
          <a:p>
            <a:pPr>
              <a:lnSpc>
                <a:spcPct val="160000"/>
              </a:lnSpc>
            </a:pPr>
            <a:r>
              <a:rPr lang="en-US" dirty="0">
                <a:solidFill>
                  <a:srgbClr val="222222"/>
                </a:solidFill>
                <a:latin typeface="微软雅黑" panose="020B0503020204020204" charset="-122"/>
                <a:ea typeface="微软雅黑" panose="020B0503020204020204" charset="-122"/>
              </a:rPr>
              <a:t>      </a:t>
            </a:r>
            <a:r>
              <a:rPr dirty="0">
                <a:solidFill>
                  <a:srgbClr val="222222"/>
                </a:solidFill>
                <a:latin typeface="微软雅黑" panose="020B0503020204020204" charset="-122"/>
                <a:ea typeface="微软雅黑" panose="020B0503020204020204" charset="-122"/>
              </a:rPr>
              <a:t>1、某小区，该小区面积约60万平方米，为了方便物业管理，该小区分为七个区域，物业由某物业管理有限公司总承包，又分别由七个保安公司分包。2018年12月8日上午九点左右，物业公司招集了各区域保安公司负责人开会</a:t>
            </a:r>
            <a:r>
              <a:rPr lang="zh-CN" dirty="0">
                <a:solidFill>
                  <a:srgbClr val="222222"/>
                </a:solidFill>
                <a:latin typeface="微软雅黑" panose="020B0503020204020204" charset="-122"/>
                <a:ea typeface="微软雅黑" panose="020B0503020204020204" charset="-122"/>
              </a:rPr>
              <a:t>。</a:t>
            </a:r>
            <a:r>
              <a:rPr dirty="0">
                <a:solidFill>
                  <a:srgbClr val="222222"/>
                </a:solidFill>
                <a:latin typeface="微软雅黑" panose="020B0503020204020204" charset="-122"/>
                <a:ea typeface="微软雅黑" panose="020B0503020204020204" charset="-122"/>
              </a:rPr>
              <a:t>此时，七区巡查保安报告，七区服务中心对面的顶楼因一楼业主结婚放鞭炮打到顶楼，导致顶楼堆放的纸板起火，见此情景，物业公司老总立即要求各保安公司负责人组织人员进行救火</a:t>
            </a:r>
            <a:r>
              <a:rPr lang="zh-CN" dirty="0">
                <a:solidFill>
                  <a:srgbClr val="222222"/>
                </a:solidFill>
                <a:latin typeface="微软雅黑" panose="020B0503020204020204" charset="-122"/>
                <a:ea typeface="微软雅黑" panose="020B0503020204020204" charset="-122"/>
              </a:rPr>
              <a:t>。</a:t>
            </a:r>
            <a:r>
              <a:rPr dirty="0">
                <a:solidFill>
                  <a:srgbClr val="222222"/>
                </a:solidFill>
                <a:latin typeface="微软雅黑" panose="020B0503020204020204" charset="-122"/>
                <a:ea typeface="微软雅黑" panose="020B0503020204020204" charset="-122"/>
              </a:rPr>
              <a:t>当时正在开会的三区保安公司负责人徐某和七区的8名保安人员冲进火场，进行扑救，不幸相继被浓烟呛晕昏迷，后被送往该市中医院救治</a:t>
            </a:r>
            <a:r>
              <a:rPr lang="zh-CN" dirty="0">
                <a:solidFill>
                  <a:srgbClr val="222222"/>
                </a:solidFill>
                <a:latin typeface="微软雅黑" panose="020B0503020204020204" charset="-122"/>
                <a:ea typeface="微软雅黑" panose="020B0503020204020204" charset="-122"/>
              </a:rPr>
              <a:t>。</a:t>
            </a:r>
            <a:endParaRPr lang="zh-CN" dirty="0">
              <a:solidFill>
                <a:srgbClr val="222222"/>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grpSp>
        <p:nvGrpSpPr>
          <p:cNvPr id="4" name="组合 3"/>
          <p:cNvGrpSpPr/>
          <p:nvPr/>
        </p:nvGrpSpPr>
        <p:grpSpPr>
          <a:xfrm>
            <a:off x="1165139" y="1358970"/>
            <a:ext cx="2249964" cy="2249964"/>
            <a:chOff x="2681608" y="1294395"/>
            <a:chExt cx="1506218" cy="1506218"/>
          </a:xfrm>
        </p:grpSpPr>
        <p:sp>
          <p:nvSpPr>
            <p:cNvPr id="5" name="椭圆 4"/>
            <p:cNvSpPr/>
            <p:nvPr/>
          </p:nvSpPr>
          <p:spPr>
            <a:xfrm>
              <a:off x="2681608" y="1294395"/>
              <a:ext cx="1506218" cy="1506218"/>
            </a:xfrm>
            <a:prstGeom prst="ellipse">
              <a:avLst/>
            </a:prstGeom>
            <a:solidFill>
              <a:schemeClr val="accent4">
                <a:lumMod val="20000"/>
                <a:lumOff val="80000"/>
              </a:schemeClr>
            </a:solidFill>
            <a:ln w="12700">
              <a:solidFill>
                <a:srgbClr val="C00000"/>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zh-CN" altLang="en-US">
                <a:solidFill>
                  <a:schemeClr val="tx1"/>
                </a:solidFill>
              </a:endParaRPr>
            </a:p>
          </p:txBody>
        </p:sp>
        <p:sp>
          <p:nvSpPr>
            <p:cNvPr id="6" name="Freeform 5"/>
            <p:cNvSpPr/>
            <p:nvPr/>
          </p:nvSpPr>
          <p:spPr bwMode="auto">
            <a:xfrm flipV="1">
              <a:off x="2777383" y="1390167"/>
              <a:ext cx="1314666" cy="1314675"/>
            </a:xfrm>
            <a:prstGeom prst="ellipse">
              <a:avLst/>
            </a:prstGeom>
            <a:solidFill>
              <a:srgbClr val="C00000"/>
            </a:solidFill>
            <a:ln>
              <a:noFill/>
            </a:ln>
            <a:effectLst/>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zh-CN" altLang="en-US"/>
            </a:p>
          </p:txBody>
        </p:sp>
        <p:sp>
          <p:nvSpPr>
            <p:cNvPr id="7" name="任意多边形 6"/>
            <p:cNvSpPr/>
            <p:nvPr/>
          </p:nvSpPr>
          <p:spPr bwMode="auto">
            <a:xfrm flipV="1">
              <a:off x="2688967" y="1301749"/>
              <a:ext cx="1326030" cy="1238236"/>
            </a:xfrm>
            <a:custGeom>
              <a:avLst/>
              <a:gdLst>
                <a:gd name="connsiteX0" fmla="*/ 745749 w 1326030"/>
                <a:gd name="connsiteY0" fmla="*/ 1238236 h 1238236"/>
                <a:gd name="connsiteX1" fmla="*/ 1273073 w 1326030"/>
                <a:gd name="connsiteY1" fmla="*/ 1019809 h 1238236"/>
                <a:gd name="connsiteX2" fmla="*/ 1326030 w 1326030"/>
                <a:gd name="connsiteY2" fmla="*/ 955624 h 1238236"/>
                <a:gd name="connsiteX3" fmla="*/ 1245552 w 1326030"/>
                <a:gd name="connsiteY3" fmla="*/ 967907 h 1238236"/>
                <a:gd name="connsiteX4" fmla="*/ 1147542 w 1326030"/>
                <a:gd name="connsiteY4" fmla="*/ 972856 h 1238236"/>
                <a:gd name="connsiteX5" fmla="*/ 188953 w 1326030"/>
                <a:gd name="connsiteY5" fmla="*/ 14259 h 1238236"/>
                <a:gd name="connsiteX6" fmla="*/ 189673 w 1326030"/>
                <a:gd name="connsiteY6" fmla="*/ 0 h 1238236"/>
                <a:gd name="connsiteX7" fmla="*/ 127362 w 1326030"/>
                <a:gd name="connsiteY7" fmla="*/ 75522 h 1238236"/>
                <a:gd name="connsiteX8" fmla="*/ 0 w 1326030"/>
                <a:gd name="connsiteY8" fmla="*/ 492481 h 1238236"/>
                <a:gd name="connsiteX9" fmla="*/ 745749 w 1326030"/>
                <a:gd name="connsiteY9" fmla="*/ 1238236 h 123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030" h="1238236">
                  <a:moveTo>
                    <a:pt x="745749" y="1238236"/>
                  </a:moveTo>
                  <a:cubicBezTo>
                    <a:pt x="951682" y="1238236"/>
                    <a:pt x="1138119" y="1154765"/>
                    <a:pt x="1273073" y="1019809"/>
                  </a:cubicBezTo>
                  <a:lnTo>
                    <a:pt x="1326030" y="955624"/>
                  </a:lnTo>
                  <a:lnTo>
                    <a:pt x="1245552" y="967907"/>
                  </a:lnTo>
                  <a:cubicBezTo>
                    <a:pt x="1213327" y="971180"/>
                    <a:pt x="1180631" y="972856"/>
                    <a:pt x="1147542" y="972856"/>
                  </a:cubicBezTo>
                  <a:cubicBezTo>
                    <a:pt x="618128" y="972856"/>
                    <a:pt x="188953" y="543678"/>
                    <a:pt x="188953" y="14259"/>
                  </a:cubicBezTo>
                  <a:lnTo>
                    <a:pt x="189673" y="0"/>
                  </a:lnTo>
                  <a:lnTo>
                    <a:pt x="127362" y="75522"/>
                  </a:lnTo>
                  <a:cubicBezTo>
                    <a:pt x="46952" y="194546"/>
                    <a:pt x="0" y="338030"/>
                    <a:pt x="0" y="492481"/>
                  </a:cubicBezTo>
                  <a:cubicBezTo>
                    <a:pt x="0" y="904350"/>
                    <a:pt x="333883" y="1238236"/>
                    <a:pt x="745749" y="1238236"/>
                  </a:cubicBezTo>
                  <a:close/>
                </a:path>
              </a:pathLst>
            </a:custGeom>
            <a:gradFill flip="none" rotWithShape="1">
              <a:gsLst>
                <a:gs pos="39000">
                  <a:schemeClr val="bg1">
                    <a:alpha val="0"/>
                  </a:schemeClr>
                </a:gs>
                <a:gs pos="95000">
                  <a:schemeClr val="bg1">
                    <a:alpha val="94000"/>
                  </a:schemeClr>
                </a:gs>
              </a:gsLst>
              <a:lin ang="8100000" scaled="1"/>
              <a:tileRect/>
            </a:gradFill>
            <a:ln>
              <a:no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zh-CN" altLang="en-US"/>
            </a:p>
          </p:txBody>
        </p:sp>
      </p:gr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4413" y="1627354"/>
            <a:ext cx="1504102" cy="1085668"/>
          </a:xfrm>
          <a:prstGeom prst="rect">
            <a:avLst/>
          </a:prstGeom>
        </p:spPr>
      </p:pic>
      <p:sp>
        <p:nvSpPr>
          <p:cNvPr id="17" name="文本框 16"/>
          <p:cNvSpPr txBox="1"/>
          <p:nvPr/>
        </p:nvSpPr>
        <p:spPr>
          <a:xfrm>
            <a:off x="1880817" y="2735484"/>
            <a:ext cx="1591835" cy="461665"/>
          </a:xfrm>
          <a:prstGeom prst="rect">
            <a:avLst/>
          </a:prstGeom>
          <a:noFill/>
        </p:spPr>
        <p:txBody>
          <a:bodyPr wrap="square" rtlCol="0">
            <a:spAutoFit/>
          </a:bodyPr>
          <a:lstStyle/>
          <a:p>
            <a:r>
              <a:rPr lang="zh-CN" altLang="en-US" sz="2400" b="1" dirty="0">
                <a:solidFill>
                  <a:schemeClr val="bg1"/>
                </a:solidFill>
                <a:latin typeface="微软雅黑" panose="020B0503020204020204" charset="-122"/>
                <a:ea typeface="微软雅黑" panose="020B0503020204020204" charset="-122"/>
              </a:rPr>
              <a:t>前言</a:t>
            </a:r>
            <a:endParaRPr lang="zh-CN" altLang="en-US" sz="2400" b="1" dirty="0">
              <a:solidFill>
                <a:schemeClr val="bg1"/>
              </a:solidFill>
              <a:latin typeface="微软雅黑" panose="020B0503020204020204" charset="-122"/>
              <a:ea typeface="微软雅黑" panose="020B0503020204020204" charset="-122"/>
            </a:endParaRPr>
          </a:p>
        </p:txBody>
      </p:sp>
      <p:sp>
        <p:nvSpPr>
          <p:cNvPr id="2" name="矩形 1"/>
          <p:cNvSpPr/>
          <p:nvPr/>
        </p:nvSpPr>
        <p:spPr>
          <a:xfrm>
            <a:off x="3618230" y="1435100"/>
            <a:ext cx="5244465" cy="2124710"/>
          </a:xfrm>
          <a:prstGeom prst="rect">
            <a:avLst/>
          </a:prstGeom>
        </p:spPr>
        <p:txBody>
          <a:bodyPr wrap="square">
            <a:spAutoFit/>
          </a:bodyPr>
          <a:lstStyle/>
          <a:p>
            <a:pPr>
              <a:lnSpc>
                <a:spcPct val="140000"/>
              </a:lnSpc>
            </a:pPr>
            <a:r>
              <a:rPr lang="en-US" dirty="0">
                <a:solidFill>
                  <a:srgbClr val="C00000"/>
                </a:solidFill>
                <a:latin typeface="微软雅黑" panose="020B0503020204020204" charset="-122"/>
                <a:ea typeface="微软雅黑" panose="020B0503020204020204" charset="-122"/>
              </a:rPr>
              <a:t>       </a:t>
            </a:r>
            <a:r>
              <a:rPr dirty="0">
                <a:solidFill>
                  <a:srgbClr val="C00000"/>
                </a:solidFill>
                <a:latin typeface="微软雅黑" panose="020B0503020204020204" charset="-122"/>
                <a:ea typeface="微软雅黑" panose="020B0503020204020204" charset="-122"/>
              </a:rPr>
              <a:t>为了深入贯彻落实习近平新时代中国特色社会主义思想，在省委、省政府的高度重视下，在省人大、省公安厅、省见义勇为基金会及省其他相关部门的共同努力下，新修订的《江苏省奖励和保护见义勇为人员条例》于2019年1月1日颁布实施。条例颁布以来，在全省乃至全国都引起了极大的、热烈的反响。为了更好的便于《条例》实施，省公安厅、省见义勇为基金会于2019年5月9日联合下发了《关于见义勇为人员确认工作的实施意见》。</a:t>
            </a:r>
            <a:endParaRPr dirty="0">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p:pull/>
      </p:transition>
    </mc:Choice>
    <mc:Fallback>
      <p:transition>
        <p:pull/>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0703" y="137134"/>
            <a:ext cx="487024" cy="487024"/>
          </a:xfrm>
          <a:prstGeom prst="rect">
            <a:avLst/>
          </a:prstGeom>
          <a:noFill/>
          <a:effectLst/>
          <a:extLst>
            <a:ext uri="{909E8E84-426E-40DD-AFC4-6F175D3DCCD1}">
              <a14:hiddenFill xmlns:a14="http://schemas.microsoft.com/office/drawing/2010/main">
                <a:solidFill>
                  <a:srgbClr val="FFFFFF"/>
                </a:solidFill>
              </a14:hiddenFill>
            </a:ext>
          </a:extLst>
        </p:spPr>
      </p:pic>
      <p:sp>
        <p:nvSpPr>
          <p:cNvPr id="19" name="文本框 18"/>
          <p:cNvSpPr txBox="1"/>
          <p:nvPr/>
        </p:nvSpPr>
        <p:spPr>
          <a:xfrm>
            <a:off x="716095" y="224048"/>
            <a:ext cx="6475279" cy="398780"/>
          </a:xfrm>
          <a:prstGeom prst="rect">
            <a:avLst/>
          </a:prstGeom>
          <a:noFill/>
        </p:spPr>
        <p:txBody>
          <a:bodyPr wrap="square" rtlCol="0">
            <a:spAutoFit/>
          </a:bodyPr>
          <a:lstStyle/>
          <a:p>
            <a:pPr algn="l"/>
            <a:r>
              <a:rPr lang="en-US" altLang="zh-CN" sz="2000" b="1" dirty="0">
                <a:solidFill>
                  <a:srgbClr val="C00000"/>
                </a:solidFill>
                <a:latin typeface="微软雅黑" panose="020B0503020204020204" charset="-122"/>
                <a:ea typeface="微软雅黑" panose="020B0503020204020204" charset="-122"/>
                <a:sym typeface="+mn-ea"/>
              </a:rPr>
              <a:t>   </a:t>
            </a:r>
            <a:r>
              <a:rPr lang="zh-CN" altLang="en-US" sz="2000" b="1" dirty="0">
                <a:solidFill>
                  <a:srgbClr val="C00000"/>
                </a:solidFill>
                <a:latin typeface="微软雅黑" panose="020B0503020204020204" charset="-122"/>
                <a:ea typeface="微软雅黑" panose="020B0503020204020204" charset="-122"/>
                <a:sym typeface="+mn-ea"/>
              </a:rPr>
              <a:t>案例分析</a:t>
            </a:r>
            <a:endParaRPr lang="zh-CN" altLang="en-US" sz="2000" b="1" dirty="0">
              <a:solidFill>
                <a:srgbClr val="C00000"/>
              </a:solidFill>
              <a:latin typeface="微软雅黑" panose="020B0503020204020204" charset="-122"/>
              <a:ea typeface="微软雅黑" panose="020B0503020204020204" charset="-122"/>
            </a:endParaRPr>
          </a:p>
        </p:txBody>
      </p:sp>
      <p:grpSp>
        <p:nvGrpSpPr>
          <p:cNvPr id="7" name="组合 6"/>
          <p:cNvGrpSpPr/>
          <p:nvPr/>
        </p:nvGrpSpPr>
        <p:grpSpPr>
          <a:xfrm>
            <a:off x="1370330" y="2754630"/>
            <a:ext cx="6703695" cy="1206500"/>
            <a:chOff x="683821" y="3403411"/>
            <a:chExt cx="5278678" cy="1141493"/>
          </a:xfrm>
        </p:grpSpPr>
        <p:sp>
          <p:nvSpPr>
            <p:cNvPr id="8" name="矩形 7"/>
            <p:cNvSpPr/>
            <p:nvPr/>
          </p:nvSpPr>
          <p:spPr bwMode="auto">
            <a:xfrm>
              <a:off x="683821" y="3403411"/>
              <a:ext cx="5278678" cy="1141493"/>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 name="TextBox 10"/>
            <p:cNvSpPr txBox="1">
              <a:spLocks noChangeArrowheads="1"/>
            </p:cNvSpPr>
            <p:nvPr/>
          </p:nvSpPr>
          <p:spPr bwMode="auto">
            <a:xfrm>
              <a:off x="788299" y="3462288"/>
              <a:ext cx="5069457" cy="87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1800" b="1">
                  <a:solidFill>
                    <a:schemeClr val="tx1">
                      <a:lumMod val="95000"/>
                      <a:lumOff val="5000"/>
                    </a:schemeClr>
                  </a:solidFill>
                  <a:effectLst/>
                  <a:latin typeface="微软雅黑" panose="020B0503020204020204" charset="-122"/>
                  <a:ea typeface="微软雅黑" panose="020B050302020402020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nSpc>
                  <a:spcPct val="150000"/>
                </a:lnSpc>
              </a:pPr>
              <a:r>
                <a:rPr lang="en-US" altLang="zh-CN" sz="1200" dirty="0">
                  <a:solidFill>
                    <a:schemeClr val="bg1"/>
                  </a:solidFill>
                  <a:latin typeface="微软雅黑" panose="020B0503020204020204" charset="-122"/>
                  <a:ea typeface="微软雅黑" panose="020B0503020204020204" charset="-122"/>
                </a:rPr>
                <a:t>       </a:t>
              </a:r>
              <a:r>
                <a:rPr lang="zh-CN" altLang="en-US" sz="1200" dirty="0">
                  <a:solidFill>
                    <a:schemeClr val="bg1"/>
                  </a:solidFill>
                  <a:latin typeface="微软雅黑" panose="020B0503020204020204" charset="-122"/>
                  <a:ea typeface="微软雅黑" panose="020B0503020204020204" charset="-122"/>
                </a:rPr>
                <a:t>本案中，徐某虽然实施了危难救助行为，但其只是听从物业公司领导的安排去实施救火行为，一是主观上缺乏维护公共利益或降低公共危害的意愿，二是属于约定义务和职务行为，因此不符合见义勇为认定的法律条件。</a:t>
              </a:r>
              <a:endParaRPr lang="zh-CN" altLang="en-US" sz="1200" dirty="0">
                <a:solidFill>
                  <a:schemeClr val="bg1"/>
                </a:solidFill>
                <a:latin typeface="微软雅黑" panose="020B0503020204020204" charset="-122"/>
                <a:ea typeface="微软雅黑" panose="020B0503020204020204" charset="-122"/>
              </a:endParaRPr>
            </a:p>
          </p:txBody>
        </p:sp>
      </p:grpSp>
      <p:sp>
        <p:nvSpPr>
          <p:cNvPr id="2" name="矩形 1"/>
          <p:cNvSpPr/>
          <p:nvPr/>
        </p:nvSpPr>
        <p:spPr>
          <a:xfrm>
            <a:off x="1297940" y="916940"/>
            <a:ext cx="6849110" cy="1959610"/>
          </a:xfrm>
          <a:prstGeom prst="rect">
            <a:avLst/>
          </a:prstGeom>
        </p:spPr>
        <p:txBody>
          <a:bodyPr wrap="square">
            <a:spAutoFit/>
          </a:bodyPr>
          <a:lstStyle/>
          <a:p>
            <a:pPr>
              <a:lnSpc>
                <a:spcPct val="160000"/>
              </a:lnSpc>
            </a:pPr>
            <a:r>
              <a:rPr lang="en-US" dirty="0">
                <a:solidFill>
                  <a:srgbClr val="222222"/>
                </a:solidFill>
                <a:latin typeface="微软雅黑" panose="020B0503020204020204" charset="-122"/>
                <a:ea typeface="微软雅黑" panose="020B0503020204020204" charset="-122"/>
                <a:sym typeface="+mn-ea"/>
              </a:rPr>
              <a:t>      </a:t>
            </a:r>
            <a:r>
              <a:rPr dirty="0">
                <a:solidFill>
                  <a:srgbClr val="222222"/>
                </a:solidFill>
                <a:latin typeface="微软雅黑" panose="020B0503020204020204" charset="-122"/>
                <a:ea typeface="微软雅黑" panose="020B0503020204020204" charset="-122"/>
                <a:sym typeface="+mn-ea"/>
              </a:rPr>
              <a:t>事后，其他8名保安通过治疗康复，第二天出院，而徐某因呼吸道黏膜被灼伤，至今还需治疗。事件发生后，该市见义勇为基金会对该参与抢险救灾的九名同志进行了慰问，送去慰问金三万元。</a:t>
            </a:r>
            <a:endParaRPr dirty="0">
              <a:solidFill>
                <a:srgbClr val="222222"/>
              </a:solidFill>
              <a:latin typeface="微软雅黑" panose="020B0503020204020204" charset="-122"/>
              <a:ea typeface="微软雅黑" panose="020B0503020204020204" charset="-122"/>
              <a:sym typeface="+mn-ea"/>
            </a:endParaRPr>
          </a:p>
          <a:p>
            <a:pPr>
              <a:lnSpc>
                <a:spcPct val="160000"/>
              </a:lnSpc>
            </a:pPr>
            <a:r>
              <a:rPr dirty="0">
                <a:solidFill>
                  <a:srgbClr val="222222"/>
                </a:solidFill>
                <a:latin typeface="微软雅黑" panose="020B0503020204020204" charset="-122"/>
                <a:ea typeface="微软雅黑" panose="020B0503020204020204" charset="-122"/>
                <a:sym typeface="+mn-ea"/>
              </a:rPr>
              <a:t>      2019年1月28日，徐某在网上发布“英雄流血又流泪”等相关言论并分别去省信访局和省公安厅上访，提出需要120万元治疗费的请求</a:t>
            </a:r>
            <a:r>
              <a:rPr lang="zh-CN" dirty="0">
                <a:solidFill>
                  <a:srgbClr val="222222"/>
                </a:solidFill>
                <a:latin typeface="微软雅黑" panose="020B0503020204020204" charset="-122"/>
                <a:ea typeface="微软雅黑" panose="020B0503020204020204" charset="-122"/>
                <a:sym typeface="+mn-ea"/>
              </a:rPr>
              <a:t>。</a:t>
            </a:r>
            <a:endParaRPr dirty="0">
              <a:solidFill>
                <a:srgbClr val="222222"/>
              </a:solidFill>
              <a:latin typeface="微软雅黑" panose="020B0503020204020204" charset="-122"/>
              <a:ea typeface="微软雅黑" panose="020B0503020204020204" charset="-122"/>
            </a:endParaRPr>
          </a:p>
          <a:p>
            <a:endParaRPr dirty="0">
              <a:solidFill>
                <a:srgbClr val="222222"/>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0703" y="137134"/>
            <a:ext cx="487024" cy="487024"/>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7" name="组合 6"/>
          <p:cNvGrpSpPr/>
          <p:nvPr/>
        </p:nvGrpSpPr>
        <p:grpSpPr>
          <a:xfrm>
            <a:off x="1423034" y="2485389"/>
            <a:ext cx="6680835" cy="1256665"/>
            <a:chOff x="649704" y="2929713"/>
            <a:chExt cx="5278678" cy="1256665"/>
          </a:xfrm>
        </p:grpSpPr>
        <p:sp>
          <p:nvSpPr>
            <p:cNvPr id="8" name="矩形 7"/>
            <p:cNvSpPr/>
            <p:nvPr/>
          </p:nvSpPr>
          <p:spPr bwMode="auto">
            <a:xfrm>
              <a:off x="649704" y="2929713"/>
              <a:ext cx="5278678" cy="1256665"/>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 name="TextBox 10"/>
            <p:cNvSpPr txBox="1">
              <a:spLocks noChangeArrowheads="1"/>
            </p:cNvSpPr>
            <p:nvPr/>
          </p:nvSpPr>
          <p:spPr bwMode="auto">
            <a:xfrm>
              <a:off x="788683" y="2929713"/>
              <a:ext cx="5069457"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1800" b="1">
                  <a:solidFill>
                    <a:schemeClr val="tx1">
                      <a:lumMod val="95000"/>
                      <a:lumOff val="5000"/>
                    </a:schemeClr>
                  </a:solidFill>
                  <a:effectLst/>
                  <a:latin typeface="微软雅黑" panose="020B0503020204020204" charset="-122"/>
                  <a:ea typeface="微软雅黑" panose="020B050302020402020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nSpc>
                  <a:spcPct val="150000"/>
                </a:lnSpc>
              </a:pPr>
              <a:r>
                <a:rPr lang="en-US" altLang="zh-CN" sz="1200" dirty="0">
                  <a:solidFill>
                    <a:schemeClr val="bg1"/>
                  </a:solidFill>
                  <a:latin typeface="微软雅黑" panose="020B0503020204020204" charset="-122"/>
                  <a:ea typeface="微软雅黑" panose="020B0503020204020204" charset="-122"/>
                </a:rPr>
                <a:t>       </a:t>
              </a:r>
              <a:r>
                <a:rPr lang="zh-CN" altLang="en-US" sz="1200" dirty="0">
                  <a:solidFill>
                    <a:schemeClr val="bg1"/>
                  </a:solidFill>
                  <a:latin typeface="微软雅黑" panose="020B0503020204020204" charset="-122"/>
                  <a:ea typeface="微软雅黑" panose="020B0503020204020204" charset="-122"/>
                </a:rPr>
                <a:t>本案中，首先，朱某作为车间的负责人，对其雇来的车间工人发生矛盾纠纷本身具有管理职责（约定义务）；其次，朱某在实施劝阻行为时并不存在公民个人财产及公民个人生命安全遭到威胁的情况，其劝阻行为并不属实施危难救助行为，朱某被叶某刺死完全是被误杀。其行为不符合见义勇为认定的法律条件。</a:t>
              </a:r>
              <a:endParaRPr lang="zh-CN" altLang="en-US" sz="1200" dirty="0">
                <a:solidFill>
                  <a:schemeClr val="bg1"/>
                </a:solidFill>
                <a:latin typeface="微软雅黑" panose="020B0503020204020204" charset="-122"/>
                <a:ea typeface="微软雅黑" panose="020B0503020204020204" charset="-122"/>
              </a:endParaRPr>
            </a:p>
          </p:txBody>
        </p:sp>
      </p:grpSp>
      <p:sp>
        <p:nvSpPr>
          <p:cNvPr id="2" name="矩形 1"/>
          <p:cNvSpPr/>
          <p:nvPr/>
        </p:nvSpPr>
        <p:spPr>
          <a:xfrm>
            <a:off x="1382395" y="1033780"/>
            <a:ext cx="6849110" cy="1170940"/>
          </a:xfrm>
          <a:prstGeom prst="rect">
            <a:avLst/>
          </a:prstGeom>
        </p:spPr>
        <p:txBody>
          <a:bodyPr wrap="square">
            <a:spAutoFit/>
          </a:bodyPr>
          <a:lstStyle/>
          <a:p>
            <a:pPr>
              <a:lnSpc>
                <a:spcPct val="130000"/>
              </a:lnSpc>
            </a:pPr>
            <a:r>
              <a:rPr lang="en-US" dirty="0">
                <a:solidFill>
                  <a:srgbClr val="222222"/>
                </a:solidFill>
                <a:latin typeface="微软雅黑" panose="020B0503020204020204" charset="-122"/>
                <a:ea typeface="微软雅黑" panose="020B0503020204020204" charset="-122"/>
              </a:rPr>
              <a:t>      </a:t>
            </a:r>
            <a:r>
              <a:rPr dirty="0">
                <a:solidFill>
                  <a:srgbClr val="222222"/>
                </a:solidFill>
                <a:latin typeface="微软雅黑" panose="020B0503020204020204" charset="-122"/>
                <a:ea typeface="微软雅黑" panose="020B0503020204020204" charset="-122"/>
              </a:rPr>
              <a:t>2、朱某，男，安徽省某县人，1997年在某工厂承包了一个车间</a:t>
            </a:r>
            <a:r>
              <a:rPr lang="zh-CN" dirty="0">
                <a:solidFill>
                  <a:srgbClr val="222222"/>
                </a:solidFill>
                <a:latin typeface="微软雅黑" panose="020B0503020204020204" charset="-122"/>
                <a:ea typeface="微软雅黑" panose="020B0503020204020204" charset="-122"/>
              </a:rPr>
              <a:t>。</a:t>
            </a:r>
            <a:r>
              <a:rPr dirty="0">
                <a:solidFill>
                  <a:srgbClr val="222222"/>
                </a:solidFill>
                <a:latin typeface="微软雅黑" panose="020B0503020204020204" charset="-122"/>
                <a:ea typeface="微软雅黑" panose="020B0503020204020204" charset="-122"/>
              </a:rPr>
              <a:t>1999年12月13日中午，车间工人叶某与工人马某等人在宿舍楼前为小事发生争执、打斗</a:t>
            </a:r>
            <a:r>
              <a:rPr lang="zh-CN" dirty="0">
                <a:solidFill>
                  <a:srgbClr val="222222"/>
                </a:solidFill>
                <a:latin typeface="微软雅黑" panose="020B0503020204020204" charset="-122"/>
                <a:ea typeface="微软雅黑" panose="020B0503020204020204" charset="-122"/>
              </a:rPr>
              <a:t>，</a:t>
            </a:r>
            <a:r>
              <a:rPr dirty="0">
                <a:solidFill>
                  <a:srgbClr val="222222"/>
                </a:solidFill>
                <a:latin typeface="微软雅黑" panose="020B0503020204020204" charset="-122"/>
                <a:ea typeface="微软雅黑" panose="020B0503020204020204" charset="-122"/>
              </a:rPr>
              <a:t>朱某上前劝阻，在劝阻过程中，叶某突然抜刀刺向马某，马某被其老婆拉开，但站在马某身后的朱某不幸被刺中心脏，在送医院抢救途中死亡</a:t>
            </a:r>
            <a:r>
              <a:rPr lang="zh-CN" dirty="0">
                <a:solidFill>
                  <a:srgbClr val="222222"/>
                </a:solidFill>
                <a:latin typeface="微软雅黑" panose="020B0503020204020204" charset="-122"/>
                <a:ea typeface="微软雅黑" panose="020B0503020204020204" charset="-122"/>
              </a:rPr>
              <a:t>。</a:t>
            </a:r>
            <a:endParaRPr lang="zh-CN" dirty="0">
              <a:solidFill>
                <a:srgbClr val="222222"/>
              </a:solidFill>
              <a:latin typeface="微软雅黑" panose="020B0503020204020204" charset="-122"/>
              <a:ea typeface="微软雅黑" panose="020B0503020204020204" charset="-122"/>
            </a:endParaRPr>
          </a:p>
        </p:txBody>
      </p:sp>
      <p:sp>
        <p:nvSpPr>
          <p:cNvPr id="3" name="文本框 2"/>
          <p:cNvSpPr txBox="1"/>
          <p:nvPr/>
        </p:nvSpPr>
        <p:spPr>
          <a:xfrm>
            <a:off x="716095" y="224048"/>
            <a:ext cx="6475279" cy="398780"/>
          </a:xfrm>
          <a:prstGeom prst="rect">
            <a:avLst/>
          </a:prstGeom>
          <a:noFill/>
        </p:spPr>
        <p:txBody>
          <a:bodyPr wrap="square" rtlCol="0">
            <a:spAutoFit/>
          </a:bodyPr>
          <a:p>
            <a:pPr algn="l"/>
            <a:r>
              <a:rPr lang="zh-CN" altLang="en-US" sz="2000" b="1" dirty="0">
                <a:solidFill>
                  <a:srgbClr val="C00000"/>
                </a:solidFill>
                <a:latin typeface="微软雅黑" panose="020B0503020204020204" charset="-122"/>
                <a:ea typeface="微软雅黑" panose="020B0503020204020204" charset="-122"/>
                <a:sym typeface="+mn-ea"/>
              </a:rPr>
              <a:t>    案例分析</a:t>
            </a:r>
            <a:endParaRPr lang="zh-CN" altLang="en-US" sz="2000" b="1" dirty="0">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0703" y="137134"/>
            <a:ext cx="487024" cy="487024"/>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矩形 1"/>
          <p:cNvSpPr/>
          <p:nvPr/>
        </p:nvSpPr>
        <p:spPr>
          <a:xfrm>
            <a:off x="1285875" y="1094740"/>
            <a:ext cx="6945630" cy="2168525"/>
          </a:xfrm>
          <a:prstGeom prst="rect">
            <a:avLst/>
          </a:prstGeom>
        </p:spPr>
        <p:txBody>
          <a:bodyPr wrap="square">
            <a:spAutoFit/>
          </a:bodyPr>
          <a:lstStyle/>
          <a:p>
            <a:pPr>
              <a:lnSpc>
                <a:spcPct val="150000"/>
              </a:lnSpc>
            </a:pPr>
            <a:r>
              <a:rPr lang="en-US" dirty="0">
                <a:solidFill>
                  <a:srgbClr val="222222"/>
                </a:solidFill>
                <a:latin typeface="微软雅黑" panose="020B0503020204020204" charset="-122"/>
                <a:ea typeface="微软雅黑" panose="020B0503020204020204" charset="-122"/>
              </a:rPr>
              <a:t>      </a:t>
            </a:r>
            <a:r>
              <a:rPr dirty="0">
                <a:solidFill>
                  <a:srgbClr val="222222"/>
                </a:solidFill>
                <a:latin typeface="微软雅黑" panose="020B0503020204020204" charset="-122"/>
                <a:ea typeface="微软雅黑" panose="020B0503020204020204" charset="-122"/>
              </a:rPr>
              <a:t>3、 江</a:t>
            </a:r>
            <a:r>
              <a:rPr lang="zh-CN" dirty="0">
                <a:solidFill>
                  <a:srgbClr val="222222"/>
                </a:solidFill>
                <a:latin typeface="微软雅黑" panose="020B0503020204020204" charset="-122"/>
                <a:ea typeface="微软雅黑" panose="020B0503020204020204" charset="-122"/>
              </a:rPr>
              <a:t>某</a:t>
            </a:r>
            <a:r>
              <a:rPr dirty="0">
                <a:solidFill>
                  <a:srgbClr val="222222"/>
                </a:solidFill>
                <a:latin typeface="微软雅黑" panose="020B0503020204020204" charset="-122"/>
                <a:ea typeface="微软雅黑" panose="020B0503020204020204" charset="-122"/>
              </a:rPr>
              <a:t>，男，1989年5月8日出生，家住</a:t>
            </a:r>
            <a:r>
              <a:rPr lang="zh-CN" dirty="0">
                <a:solidFill>
                  <a:srgbClr val="222222"/>
                </a:solidFill>
                <a:latin typeface="微软雅黑" panose="020B0503020204020204" charset="-122"/>
                <a:ea typeface="微软雅黑" panose="020B0503020204020204" charset="-122"/>
              </a:rPr>
              <a:t>某</a:t>
            </a:r>
            <a:r>
              <a:rPr dirty="0">
                <a:solidFill>
                  <a:srgbClr val="222222"/>
                </a:solidFill>
                <a:latin typeface="微软雅黑" panose="020B0503020204020204" charset="-122"/>
                <a:ea typeface="微软雅黑" panose="020B0503020204020204" charset="-122"/>
              </a:rPr>
              <a:t>市</a:t>
            </a:r>
            <a:r>
              <a:rPr lang="zh-CN" dirty="0">
                <a:solidFill>
                  <a:srgbClr val="222222"/>
                </a:solidFill>
                <a:latin typeface="微软雅黑" panose="020B0503020204020204" charset="-122"/>
                <a:ea typeface="微软雅黑" panose="020B0503020204020204" charset="-122"/>
                <a:sym typeface="+mn-ea"/>
              </a:rPr>
              <a:t>某</a:t>
            </a:r>
            <a:r>
              <a:rPr dirty="0">
                <a:solidFill>
                  <a:srgbClr val="222222"/>
                </a:solidFill>
                <a:latin typeface="微软雅黑" panose="020B0503020204020204" charset="-122"/>
                <a:ea typeface="微软雅黑" panose="020B0503020204020204" charset="-122"/>
              </a:rPr>
              <a:t>镇</a:t>
            </a:r>
            <a:r>
              <a:rPr lang="zh-CN" dirty="0">
                <a:solidFill>
                  <a:srgbClr val="222222"/>
                </a:solidFill>
                <a:latin typeface="微软雅黑" panose="020B0503020204020204" charset="-122"/>
                <a:ea typeface="微软雅黑" panose="020B0503020204020204" charset="-122"/>
              </a:rPr>
              <a:t>某</a:t>
            </a:r>
            <a:r>
              <a:rPr dirty="0">
                <a:solidFill>
                  <a:srgbClr val="222222"/>
                </a:solidFill>
                <a:latin typeface="微软雅黑" panose="020B0503020204020204" charset="-122"/>
                <a:ea typeface="微软雅黑" panose="020B0503020204020204" charset="-122"/>
              </a:rPr>
              <a:t>行政村，生前系小学二年级学生。</a:t>
            </a:r>
            <a:endParaRPr dirty="0">
              <a:solidFill>
                <a:srgbClr val="222222"/>
              </a:solidFill>
              <a:latin typeface="微软雅黑" panose="020B0503020204020204" charset="-122"/>
              <a:ea typeface="微软雅黑" panose="020B0503020204020204" charset="-122"/>
            </a:endParaRPr>
          </a:p>
          <a:p>
            <a:pPr>
              <a:lnSpc>
                <a:spcPct val="150000"/>
              </a:lnSpc>
            </a:pPr>
            <a:r>
              <a:rPr dirty="0">
                <a:solidFill>
                  <a:srgbClr val="222222"/>
                </a:solidFill>
                <a:latin typeface="微软雅黑" panose="020B0503020204020204" charset="-122"/>
                <a:ea typeface="微软雅黑" panose="020B0503020204020204" charset="-122"/>
              </a:rPr>
              <a:t>2000年5月7日下午3时许，江</a:t>
            </a:r>
            <a:r>
              <a:rPr lang="zh-CN" dirty="0">
                <a:solidFill>
                  <a:srgbClr val="222222"/>
                </a:solidFill>
                <a:latin typeface="微软雅黑" panose="020B0503020204020204" charset="-122"/>
                <a:ea typeface="微软雅黑" panose="020B0503020204020204" charset="-122"/>
              </a:rPr>
              <a:t>某</a:t>
            </a:r>
            <a:r>
              <a:rPr dirty="0">
                <a:solidFill>
                  <a:srgbClr val="222222"/>
                </a:solidFill>
                <a:latin typeface="微软雅黑" panose="020B0503020204020204" charset="-122"/>
                <a:ea typeface="微软雅黑" panose="020B0503020204020204" charset="-122"/>
              </a:rPr>
              <a:t>约同学马</a:t>
            </a:r>
            <a:r>
              <a:rPr lang="zh-CN" dirty="0">
                <a:solidFill>
                  <a:srgbClr val="222222"/>
                </a:solidFill>
                <a:latin typeface="微软雅黑" panose="020B0503020204020204" charset="-122"/>
                <a:ea typeface="微软雅黑" panose="020B0503020204020204" charset="-122"/>
                <a:sym typeface="+mn-ea"/>
              </a:rPr>
              <a:t>某</a:t>
            </a:r>
            <a:r>
              <a:rPr dirty="0">
                <a:solidFill>
                  <a:srgbClr val="222222"/>
                </a:solidFill>
                <a:latin typeface="微软雅黑" panose="020B0503020204020204" charset="-122"/>
                <a:ea typeface="微软雅黑" panose="020B0503020204020204" charset="-122"/>
              </a:rPr>
              <a:t>、吴</a:t>
            </a:r>
            <a:r>
              <a:rPr lang="zh-CN" dirty="0">
                <a:solidFill>
                  <a:srgbClr val="222222"/>
                </a:solidFill>
                <a:latin typeface="微软雅黑" panose="020B0503020204020204" charset="-122"/>
                <a:ea typeface="微软雅黑" panose="020B0503020204020204" charset="-122"/>
                <a:sym typeface="+mn-ea"/>
              </a:rPr>
              <a:t>某一</a:t>
            </a:r>
            <a:r>
              <a:rPr dirty="0">
                <a:solidFill>
                  <a:srgbClr val="222222"/>
                </a:solidFill>
                <a:latin typeface="微软雅黑" panose="020B0503020204020204" charset="-122"/>
                <a:ea typeface="微软雅黑" panose="020B0503020204020204" charset="-122"/>
              </a:rPr>
              <a:t>、吴</a:t>
            </a:r>
            <a:r>
              <a:rPr lang="zh-CN" dirty="0">
                <a:solidFill>
                  <a:srgbClr val="222222"/>
                </a:solidFill>
                <a:latin typeface="微软雅黑" panose="020B0503020204020204" charset="-122"/>
                <a:ea typeface="微软雅黑" panose="020B0503020204020204" charset="-122"/>
                <a:sym typeface="+mn-ea"/>
              </a:rPr>
              <a:t>某二</a:t>
            </a:r>
            <a:r>
              <a:rPr dirty="0">
                <a:solidFill>
                  <a:srgbClr val="222222"/>
                </a:solidFill>
                <a:latin typeface="微软雅黑" panose="020B0503020204020204" charset="-122"/>
                <a:ea typeface="微软雅黑" panose="020B0503020204020204" charset="-122"/>
              </a:rPr>
              <a:t>、王</a:t>
            </a:r>
            <a:r>
              <a:rPr lang="zh-CN" dirty="0">
                <a:solidFill>
                  <a:srgbClr val="222222"/>
                </a:solidFill>
                <a:latin typeface="微软雅黑" panose="020B0503020204020204" charset="-122"/>
                <a:ea typeface="微软雅黑" panose="020B0503020204020204" charset="-122"/>
                <a:sym typeface="+mn-ea"/>
              </a:rPr>
              <a:t>某一</a:t>
            </a:r>
            <a:r>
              <a:rPr dirty="0">
                <a:solidFill>
                  <a:srgbClr val="222222"/>
                </a:solidFill>
                <a:latin typeface="微软雅黑" panose="020B0503020204020204" charset="-122"/>
                <a:ea typeface="微软雅黑" panose="020B0503020204020204" charset="-122"/>
              </a:rPr>
              <a:t>、熊</a:t>
            </a:r>
            <a:r>
              <a:rPr lang="zh-CN" dirty="0">
                <a:solidFill>
                  <a:srgbClr val="222222"/>
                </a:solidFill>
                <a:latin typeface="微软雅黑" panose="020B0503020204020204" charset="-122"/>
                <a:ea typeface="微软雅黑" panose="020B0503020204020204" charset="-122"/>
                <a:sym typeface="+mn-ea"/>
              </a:rPr>
              <a:t>某</a:t>
            </a:r>
            <a:r>
              <a:rPr dirty="0">
                <a:solidFill>
                  <a:srgbClr val="222222"/>
                </a:solidFill>
                <a:latin typeface="微软雅黑" panose="020B0503020204020204" charset="-122"/>
                <a:ea typeface="微软雅黑" panose="020B0503020204020204" charset="-122"/>
              </a:rPr>
              <a:t>、王</a:t>
            </a:r>
            <a:r>
              <a:rPr lang="zh-CN" dirty="0">
                <a:solidFill>
                  <a:srgbClr val="222222"/>
                </a:solidFill>
                <a:latin typeface="微软雅黑" panose="020B0503020204020204" charset="-122"/>
                <a:ea typeface="微软雅黑" panose="020B0503020204020204" charset="-122"/>
                <a:sym typeface="+mn-ea"/>
              </a:rPr>
              <a:t>某二</a:t>
            </a:r>
            <a:r>
              <a:rPr dirty="0">
                <a:solidFill>
                  <a:srgbClr val="222222"/>
                </a:solidFill>
                <a:latin typeface="微软雅黑" panose="020B0503020204020204" charset="-122"/>
                <a:ea typeface="微软雅黑" panose="020B0503020204020204" charset="-122"/>
              </a:rPr>
              <a:t>一起到该村附近一取土后形成的水塘洗澡。期间</a:t>
            </a:r>
            <a:r>
              <a:rPr lang="zh-CN" dirty="0">
                <a:solidFill>
                  <a:srgbClr val="222222"/>
                </a:solidFill>
                <a:latin typeface="微软雅黑" panose="020B0503020204020204" charset="-122"/>
                <a:ea typeface="微软雅黑" panose="020B0503020204020204" charset="-122"/>
              </a:rPr>
              <a:t>，</a:t>
            </a:r>
            <a:r>
              <a:rPr dirty="0">
                <a:solidFill>
                  <a:srgbClr val="222222"/>
                </a:solidFill>
                <a:latin typeface="微软雅黑" panose="020B0503020204020204" charset="-122"/>
                <a:ea typeface="微软雅黑" panose="020B0503020204020204" charset="-122"/>
              </a:rPr>
              <a:t>窑厂工人呵斥劝阻他们不要下水，说</a:t>
            </a:r>
            <a:r>
              <a:rPr lang="en-US" dirty="0">
                <a:solidFill>
                  <a:srgbClr val="222222"/>
                </a:solidFill>
                <a:latin typeface="微软雅黑" panose="020B0503020204020204" charset="-122"/>
                <a:ea typeface="微软雅黑" panose="020B0503020204020204" charset="-122"/>
              </a:rPr>
              <a:t>”</a:t>
            </a:r>
            <a:r>
              <a:rPr dirty="0">
                <a:solidFill>
                  <a:srgbClr val="222222"/>
                </a:solidFill>
                <a:latin typeface="微软雅黑" panose="020B0503020204020204" charset="-122"/>
                <a:ea typeface="微软雅黑" panose="020B0503020204020204" charset="-122"/>
              </a:rPr>
              <a:t>会淹死人的</a:t>
            </a:r>
            <a:r>
              <a:rPr lang="en-US" dirty="0">
                <a:solidFill>
                  <a:srgbClr val="222222"/>
                </a:solidFill>
                <a:latin typeface="微软雅黑" panose="020B0503020204020204" charset="-122"/>
                <a:ea typeface="微软雅黑" panose="020B0503020204020204" charset="-122"/>
              </a:rPr>
              <a:t>“</a:t>
            </a:r>
            <a:r>
              <a:rPr dirty="0">
                <a:solidFill>
                  <a:srgbClr val="222222"/>
                </a:solidFill>
                <a:latin typeface="微软雅黑" panose="020B0503020204020204" charset="-122"/>
                <a:ea typeface="微软雅黑" panose="020B0503020204020204" charset="-122"/>
              </a:rPr>
              <a:t>，但江</a:t>
            </a:r>
            <a:r>
              <a:rPr lang="zh-CN" dirty="0">
                <a:solidFill>
                  <a:srgbClr val="222222"/>
                </a:solidFill>
                <a:latin typeface="微软雅黑" panose="020B0503020204020204" charset="-122"/>
                <a:ea typeface="微软雅黑" panose="020B0503020204020204" charset="-122"/>
                <a:sym typeface="+mn-ea"/>
              </a:rPr>
              <a:t>某</a:t>
            </a:r>
            <a:r>
              <a:rPr dirty="0">
                <a:solidFill>
                  <a:srgbClr val="222222"/>
                </a:solidFill>
                <a:latin typeface="微软雅黑" panose="020B0503020204020204" charset="-122"/>
                <a:ea typeface="微软雅黑" panose="020B0503020204020204" charset="-122"/>
              </a:rPr>
              <a:t>等人未听劝阻，江</a:t>
            </a:r>
            <a:r>
              <a:rPr lang="zh-CN" dirty="0">
                <a:solidFill>
                  <a:srgbClr val="222222"/>
                </a:solidFill>
                <a:latin typeface="微软雅黑" panose="020B0503020204020204" charset="-122"/>
                <a:ea typeface="微软雅黑" panose="020B0503020204020204" charset="-122"/>
                <a:sym typeface="+mn-ea"/>
              </a:rPr>
              <a:t>某</a:t>
            </a:r>
            <a:r>
              <a:rPr dirty="0">
                <a:solidFill>
                  <a:srgbClr val="222222"/>
                </a:solidFill>
                <a:latin typeface="微软雅黑" panose="020B0503020204020204" charset="-122"/>
                <a:ea typeface="微软雅黑" panose="020B0503020204020204" charset="-122"/>
              </a:rPr>
              <a:t>先脱了衣服下水，站在浅水处并招呼其他人下来，其中吴</a:t>
            </a:r>
            <a:r>
              <a:rPr lang="zh-CN" dirty="0">
                <a:solidFill>
                  <a:srgbClr val="222222"/>
                </a:solidFill>
                <a:latin typeface="微软雅黑" panose="020B0503020204020204" charset="-122"/>
                <a:ea typeface="微软雅黑" panose="020B0503020204020204" charset="-122"/>
                <a:sym typeface="+mn-ea"/>
              </a:rPr>
              <a:t>某一</a:t>
            </a:r>
            <a:r>
              <a:rPr dirty="0">
                <a:solidFill>
                  <a:srgbClr val="222222"/>
                </a:solidFill>
                <a:latin typeface="微软雅黑" panose="020B0503020204020204" charset="-122"/>
                <a:ea typeface="微软雅黑" panose="020B0503020204020204" charset="-122"/>
              </a:rPr>
              <a:t>在另一处跟着下水，但刚下水就不慎滑入深水处，他拼命挣扎。在岸边的王</a:t>
            </a:r>
            <a:r>
              <a:rPr lang="zh-CN" dirty="0">
                <a:solidFill>
                  <a:srgbClr val="222222"/>
                </a:solidFill>
                <a:latin typeface="微软雅黑" panose="020B0503020204020204" charset="-122"/>
                <a:ea typeface="微软雅黑" panose="020B0503020204020204" charset="-122"/>
                <a:sym typeface="+mn-ea"/>
              </a:rPr>
              <a:t>某二</a:t>
            </a:r>
            <a:r>
              <a:rPr dirty="0">
                <a:solidFill>
                  <a:srgbClr val="222222"/>
                </a:solidFill>
                <a:latin typeface="微软雅黑" panose="020B0503020204020204" charset="-122"/>
                <a:ea typeface="微软雅黑" panose="020B0503020204020204" charset="-122"/>
              </a:rPr>
              <a:t>、熊</a:t>
            </a:r>
            <a:r>
              <a:rPr lang="zh-CN" dirty="0">
                <a:solidFill>
                  <a:srgbClr val="222222"/>
                </a:solidFill>
                <a:latin typeface="微软雅黑" panose="020B0503020204020204" charset="-122"/>
                <a:ea typeface="微软雅黑" panose="020B0503020204020204" charset="-122"/>
                <a:sym typeface="+mn-ea"/>
              </a:rPr>
              <a:t>某</a:t>
            </a:r>
            <a:r>
              <a:rPr dirty="0">
                <a:solidFill>
                  <a:srgbClr val="222222"/>
                </a:solidFill>
                <a:latin typeface="微软雅黑" panose="020B0503020204020204" charset="-122"/>
                <a:ea typeface="微软雅黑" panose="020B0503020204020204" charset="-122"/>
              </a:rPr>
              <a:t>发现情况不对，就招呼马</a:t>
            </a:r>
            <a:r>
              <a:rPr lang="zh-CN" dirty="0">
                <a:solidFill>
                  <a:srgbClr val="222222"/>
                </a:solidFill>
                <a:latin typeface="微软雅黑" panose="020B0503020204020204" charset="-122"/>
                <a:ea typeface="微软雅黑" panose="020B0503020204020204" charset="-122"/>
                <a:sym typeface="+mn-ea"/>
              </a:rPr>
              <a:t>某二</a:t>
            </a:r>
            <a:r>
              <a:rPr dirty="0">
                <a:solidFill>
                  <a:srgbClr val="222222"/>
                </a:solidFill>
                <a:latin typeface="微软雅黑" panose="020B0503020204020204" charset="-122"/>
                <a:ea typeface="微软雅黑" panose="020B0503020204020204" charset="-122"/>
              </a:rPr>
              <a:t>、吴</a:t>
            </a:r>
            <a:r>
              <a:rPr lang="zh-CN" dirty="0">
                <a:solidFill>
                  <a:srgbClr val="222222"/>
                </a:solidFill>
                <a:latin typeface="微软雅黑" panose="020B0503020204020204" charset="-122"/>
                <a:ea typeface="微软雅黑" panose="020B0503020204020204" charset="-122"/>
                <a:sym typeface="+mn-ea"/>
              </a:rPr>
              <a:t>某二</a:t>
            </a:r>
            <a:r>
              <a:rPr dirty="0">
                <a:solidFill>
                  <a:srgbClr val="222222"/>
                </a:solidFill>
                <a:latin typeface="微软雅黑" panose="020B0503020204020204" charset="-122"/>
                <a:ea typeface="微软雅黑" panose="020B0503020204020204" charset="-122"/>
              </a:rPr>
              <a:t>赶快救人。</a:t>
            </a:r>
            <a:endParaRPr dirty="0">
              <a:solidFill>
                <a:srgbClr val="222222"/>
              </a:solidFill>
              <a:latin typeface="微软雅黑" panose="020B0503020204020204" charset="-122"/>
              <a:ea typeface="微软雅黑" panose="020B0503020204020204" charset="-122"/>
            </a:endParaRPr>
          </a:p>
          <a:p>
            <a:endParaRPr dirty="0">
              <a:solidFill>
                <a:srgbClr val="222222"/>
              </a:solidFill>
              <a:latin typeface="微软雅黑" panose="020B0503020204020204" charset="-122"/>
              <a:ea typeface="微软雅黑" panose="020B0503020204020204" charset="-122"/>
            </a:endParaRPr>
          </a:p>
        </p:txBody>
      </p:sp>
      <p:sp>
        <p:nvSpPr>
          <p:cNvPr id="3" name="文本框 2"/>
          <p:cNvSpPr txBox="1"/>
          <p:nvPr/>
        </p:nvSpPr>
        <p:spPr>
          <a:xfrm>
            <a:off x="716095" y="224048"/>
            <a:ext cx="6475279" cy="398780"/>
          </a:xfrm>
          <a:prstGeom prst="rect">
            <a:avLst/>
          </a:prstGeom>
          <a:noFill/>
        </p:spPr>
        <p:txBody>
          <a:bodyPr wrap="square" rtlCol="0">
            <a:spAutoFit/>
          </a:bodyPr>
          <a:lstStyle/>
          <a:p>
            <a:pPr algn="l"/>
            <a:r>
              <a:rPr lang="zh-CN" altLang="en-US" sz="2000" b="1" dirty="0">
                <a:solidFill>
                  <a:srgbClr val="C00000"/>
                </a:solidFill>
                <a:latin typeface="微软雅黑" panose="020B0503020204020204" charset="-122"/>
                <a:ea typeface="微软雅黑" panose="020B0503020204020204" charset="-122"/>
                <a:sym typeface="+mn-ea"/>
              </a:rPr>
              <a:t>    案例分析</a:t>
            </a:r>
            <a:endParaRPr lang="zh-CN" altLang="en-US" sz="2000" b="1" dirty="0">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0703" y="137134"/>
            <a:ext cx="487024" cy="487024"/>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7" name="组合 6"/>
          <p:cNvGrpSpPr/>
          <p:nvPr/>
        </p:nvGrpSpPr>
        <p:grpSpPr>
          <a:xfrm>
            <a:off x="1382393" y="3046729"/>
            <a:ext cx="6680835" cy="936625"/>
            <a:chOff x="683821" y="3748863"/>
            <a:chExt cx="5278678" cy="936625"/>
          </a:xfrm>
        </p:grpSpPr>
        <p:sp>
          <p:nvSpPr>
            <p:cNvPr id="8" name="矩形 7"/>
            <p:cNvSpPr/>
            <p:nvPr/>
          </p:nvSpPr>
          <p:spPr bwMode="auto">
            <a:xfrm>
              <a:off x="683821" y="3809823"/>
              <a:ext cx="5278678" cy="875665"/>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 name="TextBox 10"/>
            <p:cNvSpPr txBox="1">
              <a:spLocks noChangeArrowheads="1"/>
            </p:cNvSpPr>
            <p:nvPr/>
          </p:nvSpPr>
          <p:spPr bwMode="auto">
            <a:xfrm>
              <a:off x="822800" y="3748863"/>
              <a:ext cx="5069457"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1800" b="1">
                  <a:solidFill>
                    <a:schemeClr val="tx1">
                      <a:lumMod val="95000"/>
                      <a:lumOff val="5000"/>
                    </a:schemeClr>
                  </a:solidFill>
                  <a:effectLst/>
                  <a:latin typeface="微软雅黑" panose="020B0503020204020204" charset="-122"/>
                  <a:ea typeface="微软雅黑" panose="020B050302020402020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nSpc>
                  <a:spcPct val="150000"/>
                </a:lnSpc>
              </a:pPr>
              <a:r>
                <a:rPr lang="en-US" altLang="zh-CN" sz="1200" dirty="0">
                  <a:solidFill>
                    <a:schemeClr val="bg1"/>
                  </a:solidFill>
                  <a:latin typeface="微软雅黑" panose="020B0503020204020204" charset="-122"/>
                  <a:ea typeface="微软雅黑" panose="020B0503020204020204" charset="-122"/>
                </a:rPr>
                <a:t>       </a:t>
              </a:r>
              <a:r>
                <a:rPr lang="zh-CN" altLang="en-US" sz="1200" dirty="0">
                  <a:solidFill>
                    <a:schemeClr val="bg1"/>
                  </a:solidFill>
                  <a:latin typeface="微软雅黑" panose="020B0503020204020204" charset="-122"/>
                  <a:ea typeface="微软雅黑" panose="020B0503020204020204" charset="-122"/>
                </a:rPr>
                <a:t>本案中，窑厂工人已经劝阻他们不要下水，他们还坚持下水，任由自身处于危险之中，作为组织者，具有民法总则规定的约定意思表示，江某已经存在道义上的救援义务。所以其实施的救助行为是在法律约定的义务之内，不符合见义勇为认定的法律条件。</a:t>
              </a:r>
              <a:endParaRPr lang="zh-CN" altLang="en-US" sz="1200" dirty="0">
                <a:solidFill>
                  <a:schemeClr val="bg1"/>
                </a:solidFill>
                <a:latin typeface="微软雅黑" panose="020B0503020204020204" charset="-122"/>
                <a:ea typeface="微软雅黑" panose="020B0503020204020204" charset="-122"/>
              </a:endParaRPr>
            </a:p>
          </p:txBody>
        </p:sp>
      </p:grpSp>
      <p:sp>
        <p:nvSpPr>
          <p:cNvPr id="2" name="矩形 1"/>
          <p:cNvSpPr/>
          <p:nvPr/>
        </p:nvSpPr>
        <p:spPr>
          <a:xfrm>
            <a:off x="1382395" y="1018540"/>
            <a:ext cx="6849110" cy="2084070"/>
          </a:xfrm>
          <a:prstGeom prst="rect">
            <a:avLst/>
          </a:prstGeom>
        </p:spPr>
        <p:txBody>
          <a:bodyPr wrap="square">
            <a:spAutoFit/>
          </a:bodyPr>
          <a:lstStyle/>
          <a:p>
            <a:pPr>
              <a:lnSpc>
                <a:spcPct val="160000"/>
              </a:lnSpc>
            </a:pPr>
            <a:r>
              <a:rPr dirty="0">
                <a:solidFill>
                  <a:srgbClr val="222222"/>
                </a:solidFill>
                <a:latin typeface="微软雅黑" panose="020B0503020204020204" charset="-122"/>
                <a:ea typeface="微软雅黑" panose="020B0503020204020204" charset="-122"/>
                <a:sym typeface="+mn-ea"/>
              </a:rPr>
              <a:t>这时，江</a:t>
            </a:r>
            <a:r>
              <a:rPr lang="zh-CN" dirty="0">
                <a:solidFill>
                  <a:srgbClr val="222222"/>
                </a:solidFill>
                <a:latin typeface="微软雅黑" panose="020B0503020204020204" charset="-122"/>
                <a:ea typeface="微软雅黑" panose="020B0503020204020204" charset="-122"/>
                <a:sym typeface="+mn-ea"/>
              </a:rPr>
              <a:t>某</a:t>
            </a:r>
            <a:r>
              <a:rPr dirty="0">
                <a:solidFill>
                  <a:srgbClr val="222222"/>
                </a:solidFill>
                <a:latin typeface="微软雅黑" panose="020B0503020204020204" charset="-122"/>
                <a:ea typeface="微软雅黑" panose="020B0503020204020204" charset="-122"/>
                <a:sym typeface="+mn-ea"/>
              </a:rPr>
              <a:t>闻声后，也喊“我来”，并从浅水处往吴</a:t>
            </a:r>
            <a:r>
              <a:rPr lang="zh-CN" dirty="0">
                <a:solidFill>
                  <a:srgbClr val="222222"/>
                </a:solidFill>
                <a:latin typeface="微软雅黑" panose="020B0503020204020204" charset="-122"/>
                <a:ea typeface="微软雅黑" panose="020B0503020204020204" charset="-122"/>
                <a:sym typeface="+mn-ea"/>
              </a:rPr>
              <a:t>某一</a:t>
            </a:r>
            <a:r>
              <a:rPr dirty="0">
                <a:solidFill>
                  <a:srgbClr val="222222"/>
                </a:solidFill>
                <a:latin typeface="微软雅黑" panose="020B0503020204020204" charset="-122"/>
                <a:ea typeface="微软雅黑" panose="020B0503020204020204" charset="-122"/>
                <a:sym typeface="+mn-ea"/>
              </a:rPr>
              <a:t>落水处</a:t>
            </a:r>
            <a:r>
              <a:rPr lang="zh-CN" dirty="0">
                <a:solidFill>
                  <a:srgbClr val="222222"/>
                </a:solidFill>
                <a:latin typeface="微软雅黑" panose="020B0503020204020204" charset="-122"/>
                <a:ea typeface="微软雅黑" panose="020B0503020204020204" charset="-122"/>
                <a:sym typeface="+mn-ea"/>
              </a:rPr>
              <a:t>趟</a:t>
            </a:r>
            <a:r>
              <a:rPr dirty="0">
                <a:solidFill>
                  <a:srgbClr val="222222"/>
                </a:solidFill>
                <a:latin typeface="微软雅黑" panose="020B0503020204020204" charset="-122"/>
                <a:ea typeface="微软雅黑" panose="020B0503020204020204" charset="-122"/>
                <a:sym typeface="+mn-ea"/>
              </a:rPr>
              <a:t>过去。因当时只顾救吴</a:t>
            </a:r>
            <a:r>
              <a:rPr lang="zh-CN" dirty="0">
                <a:solidFill>
                  <a:srgbClr val="222222"/>
                </a:solidFill>
                <a:latin typeface="微软雅黑" panose="020B0503020204020204" charset="-122"/>
                <a:ea typeface="微软雅黑" panose="020B0503020204020204" charset="-122"/>
                <a:sym typeface="+mn-ea"/>
              </a:rPr>
              <a:t>某一</a:t>
            </a:r>
            <a:r>
              <a:rPr dirty="0">
                <a:solidFill>
                  <a:srgbClr val="222222"/>
                </a:solidFill>
                <a:latin typeface="微软雅黑" panose="020B0503020204020204" charset="-122"/>
                <a:ea typeface="微软雅黑" panose="020B0503020204020204" charset="-122"/>
                <a:sym typeface="+mn-ea"/>
              </a:rPr>
              <a:t>，没人注意到江</a:t>
            </a:r>
            <a:r>
              <a:rPr lang="zh-CN" dirty="0">
                <a:solidFill>
                  <a:srgbClr val="222222"/>
                </a:solidFill>
                <a:latin typeface="微软雅黑" panose="020B0503020204020204" charset="-122"/>
                <a:ea typeface="微软雅黑" panose="020B0503020204020204" charset="-122"/>
                <a:sym typeface="+mn-ea"/>
              </a:rPr>
              <a:t>某不慎</a:t>
            </a:r>
            <a:r>
              <a:rPr dirty="0">
                <a:solidFill>
                  <a:srgbClr val="222222"/>
                </a:solidFill>
                <a:latin typeface="微软雅黑" panose="020B0503020204020204" charset="-122"/>
                <a:ea typeface="微软雅黑" panose="020B0503020204020204" charset="-122"/>
                <a:sym typeface="+mn-ea"/>
              </a:rPr>
              <a:t>趟入深水区。马</a:t>
            </a:r>
            <a:r>
              <a:rPr lang="zh-CN" dirty="0">
                <a:solidFill>
                  <a:srgbClr val="222222"/>
                </a:solidFill>
                <a:latin typeface="微软雅黑" panose="020B0503020204020204" charset="-122"/>
                <a:ea typeface="微软雅黑" panose="020B0503020204020204" charset="-122"/>
                <a:sym typeface="+mn-ea"/>
              </a:rPr>
              <a:t>某</a:t>
            </a:r>
            <a:r>
              <a:rPr dirty="0">
                <a:solidFill>
                  <a:srgbClr val="222222"/>
                </a:solidFill>
                <a:latin typeface="微软雅黑" panose="020B0503020204020204" charset="-122"/>
                <a:ea typeface="微软雅黑" panose="020B0503020204020204" charset="-122"/>
                <a:sym typeface="+mn-ea"/>
              </a:rPr>
              <a:t>、吴</a:t>
            </a:r>
            <a:r>
              <a:rPr lang="zh-CN" dirty="0">
                <a:solidFill>
                  <a:srgbClr val="222222"/>
                </a:solidFill>
                <a:latin typeface="微软雅黑" panose="020B0503020204020204" charset="-122"/>
                <a:ea typeface="微软雅黑" panose="020B0503020204020204" charset="-122"/>
                <a:sym typeface="+mn-ea"/>
              </a:rPr>
              <a:t>某二</a:t>
            </a:r>
            <a:r>
              <a:rPr dirty="0">
                <a:solidFill>
                  <a:srgbClr val="222222"/>
                </a:solidFill>
                <a:latin typeface="微软雅黑" panose="020B0503020204020204" charset="-122"/>
                <a:ea typeface="微软雅黑" panose="020B0503020204020204" charset="-122"/>
                <a:sym typeface="+mn-ea"/>
              </a:rPr>
              <a:t>两人由岸边绕到接近吴</a:t>
            </a:r>
            <a:r>
              <a:rPr lang="zh-CN" dirty="0">
                <a:solidFill>
                  <a:srgbClr val="222222"/>
                </a:solidFill>
                <a:latin typeface="微软雅黑" panose="020B0503020204020204" charset="-122"/>
                <a:ea typeface="微软雅黑" panose="020B0503020204020204" charset="-122"/>
                <a:sym typeface="+mn-ea"/>
              </a:rPr>
              <a:t>某一</a:t>
            </a:r>
            <a:r>
              <a:rPr dirty="0">
                <a:solidFill>
                  <a:srgbClr val="222222"/>
                </a:solidFill>
                <a:latin typeface="微软雅黑" panose="020B0503020204020204" charset="-122"/>
                <a:ea typeface="微软雅黑" panose="020B0503020204020204" charset="-122"/>
                <a:sym typeface="+mn-ea"/>
              </a:rPr>
              <a:t>的岸边，一个</a:t>
            </a:r>
            <a:r>
              <a:rPr lang="zh-CN" dirty="0">
                <a:solidFill>
                  <a:srgbClr val="222222"/>
                </a:solidFill>
                <a:latin typeface="微软雅黑" panose="020B0503020204020204" charset="-122"/>
                <a:ea typeface="微软雅黑" panose="020B0503020204020204" charset="-122"/>
                <a:sym typeface="+mn-ea"/>
              </a:rPr>
              <a:t>人</a:t>
            </a:r>
            <a:r>
              <a:rPr dirty="0">
                <a:solidFill>
                  <a:srgbClr val="222222"/>
                </a:solidFill>
                <a:latin typeface="微软雅黑" panose="020B0503020204020204" charset="-122"/>
                <a:ea typeface="微软雅黑" panose="020B0503020204020204" charset="-122"/>
                <a:sym typeface="+mn-ea"/>
              </a:rPr>
              <a:t>拉一个</a:t>
            </a:r>
            <a:r>
              <a:rPr lang="zh-CN" dirty="0">
                <a:solidFill>
                  <a:srgbClr val="222222"/>
                </a:solidFill>
                <a:latin typeface="微软雅黑" panose="020B0503020204020204" charset="-122"/>
                <a:ea typeface="微软雅黑" panose="020B0503020204020204" charset="-122"/>
                <a:sym typeface="+mn-ea"/>
              </a:rPr>
              <a:t>人的</a:t>
            </a:r>
            <a:r>
              <a:rPr dirty="0">
                <a:solidFill>
                  <a:srgbClr val="222222"/>
                </a:solidFill>
                <a:latin typeface="微软雅黑" panose="020B0503020204020204" charset="-122"/>
                <a:ea typeface="微软雅黑" panose="020B0503020204020204" charset="-122"/>
                <a:sym typeface="+mn-ea"/>
              </a:rPr>
              <a:t>手将吴</a:t>
            </a:r>
            <a:r>
              <a:rPr lang="zh-CN" dirty="0">
                <a:solidFill>
                  <a:srgbClr val="222222"/>
                </a:solidFill>
                <a:latin typeface="微软雅黑" panose="020B0503020204020204" charset="-122"/>
                <a:ea typeface="微软雅黑" panose="020B0503020204020204" charset="-122"/>
                <a:sym typeface="+mn-ea"/>
              </a:rPr>
              <a:t>某一</a:t>
            </a:r>
            <a:r>
              <a:rPr dirty="0">
                <a:solidFill>
                  <a:srgbClr val="222222"/>
                </a:solidFill>
                <a:latin typeface="微软雅黑" panose="020B0503020204020204" charset="-122"/>
                <a:ea typeface="微软雅黑" panose="020B0503020204020204" charset="-122"/>
                <a:sym typeface="+mn-ea"/>
              </a:rPr>
              <a:t>拉上岸。此时，才发现江</a:t>
            </a:r>
            <a:r>
              <a:rPr lang="zh-CN" dirty="0">
                <a:solidFill>
                  <a:srgbClr val="222222"/>
                </a:solidFill>
                <a:latin typeface="微软雅黑" panose="020B0503020204020204" charset="-122"/>
                <a:ea typeface="微软雅黑" panose="020B0503020204020204" charset="-122"/>
                <a:sym typeface="+mn-ea"/>
              </a:rPr>
              <a:t>某</a:t>
            </a:r>
            <a:r>
              <a:rPr dirty="0">
                <a:solidFill>
                  <a:srgbClr val="222222"/>
                </a:solidFill>
                <a:latin typeface="微软雅黑" panose="020B0503020204020204" charset="-122"/>
                <a:ea typeface="微软雅黑" panose="020B0503020204020204" charset="-122"/>
                <a:sym typeface="+mn-ea"/>
              </a:rPr>
              <a:t>在水中</a:t>
            </a:r>
            <a:r>
              <a:rPr lang="zh-CN" dirty="0">
                <a:solidFill>
                  <a:srgbClr val="222222"/>
                </a:solidFill>
                <a:latin typeface="微软雅黑" panose="020B0503020204020204" charset="-122"/>
                <a:ea typeface="微软雅黑" panose="020B0503020204020204" charset="-122"/>
                <a:sym typeface="+mn-ea"/>
              </a:rPr>
              <a:t>上下沉浮</a:t>
            </a:r>
            <a:r>
              <a:rPr dirty="0">
                <a:solidFill>
                  <a:srgbClr val="222222"/>
                </a:solidFill>
                <a:latin typeface="微软雅黑" panose="020B0503020204020204" charset="-122"/>
                <a:ea typeface="微软雅黑" panose="020B0503020204020204" charset="-122"/>
                <a:sym typeface="+mn-ea"/>
              </a:rPr>
              <a:t>，因距离岸边较远，马</a:t>
            </a:r>
            <a:r>
              <a:rPr lang="zh-CN" dirty="0">
                <a:solidFill>
                  <a:srgbClr val="222222"/>
                </a:solidFill>
                <a:latin typeface="微软雅黑" panose="020B0503020204020204" charset="-122"/>
                <a:ea typeface="微软雅黑" panose="020B0503020204020204" charset="-122"/>
                <a:sym typeface="+mn-ea"/>
              </a:rPr>
              <a:t>某</a:t>
            </a:r>
            <a:r>
              <a:rPr dirty="0">
                <a:solidFill>
                  <a:srgbClr val="222222"/>
                </a:solidFill>
                <a:latin typeface="微软雅黑" panose="020B0503020204020204" charset="-122"/>
                <a:ea typeface="微软雅黑" panose="020B0503020204020204" charset="-122"/>
                <a:sym typeface="+mn-ea"/>
              </a:rPr>
              <a:t>递出鱼竿给江</a:t>
            </a:r>
            <a:r>
              <a:rPr lang="zh-CN" dirty="0">
                <a:solidFill>
                  <a:srgbClr val="222222"/>
                </a:solidFill>
                <a:latin typeface="微软雅黑" panose="020B0503020204020204" charset="-122"/>
                <a:ea typeface="微软雅黑" panose="020B0503020204020204" charset="-122"/>
                <a:sym typeface="+mn-ea"/>
              </a:rPr>
              <a:t>某</a:t>
            </a:r>
            <a:r>
              <a:rPr dirty="0">
                <a:solidFill>
                  <a:srgbClr val="222222"/>
                </a:solidFill>
                <a:latin typeface="微软雅黑" panose="020B0503020204020204" charset="-122"/>
                <a:ea typeface="微软雅黑" panose="020B0503020204020204" charset="-122"/>
                <a:sym typeface="+mn-ea"/>
              </a:rPr>
              <a:t>，此时江</a:t>
            </a:r>
            <a:r>
              <a:rPr lang="zh-CN" dirty="0">
                <a:solidFill>
                  <a:srgbClr val="222222"/>
                </a:solidFill>
                <a:latin typeface="微软雅黑" panose="020B0503020204020204" charset="-122"/>
                <a:ea typeface="微软雅黑" panose="020B0503020204020204" charset="-122"/>
                <a:sym typeface="+mn-ea"/>
              </a:rPr>
              <a:t>某已经失去知觉</a:t>
            </a:r>
            <a:r>
              <a:rPr dirty="0">
                <a:solidFill>
                  <a:srgbClr val="222222"/>
                </a:solidFill>
                <a:latin typeface="微软雅黑" panose="020B0503020204020204" charset="-122"/>
                <a:ea typeface="微软雅黑" panose="020B0503020204020204" charset="-122"/>
                <a:sym typeface="+mn-ea"/>
              </a:rPr>
              <a:t>不知道抓</a:t>
            </a:r>
            <a:r>
              <a:rPr lang="zh-CN" dirty="0">
                <a:solidFill>
                  <a:srgbClr val="222222"/>
                </a:solidFill>
                <a:latin typeface="微软雅黑" panose="020B0503020204020204" charset="-122"/>
                <a:ea typeface="微软雅黑" panose="020B0503020204020204" charset="-122"/>
                <a:sym typeface="+mn-ea"/>
              </a:rPr>
              <a:t>鱼竿</a:t>
            </a:r>
            <a:r>
              <a:rPr dirty="0">
                <a:solidFill>
                  <a:srgbClr val="222222"/>
                </a:solidFill>
                <a:latin typeface="微软雅黑" panose="020B0503020204020204" charset="-122"/>
                <a:ea typeface="微软雅黑" panose="020B0503020204020204" charset="-122"/>
                <a:sym typeface="+mn-ea"/>
              </a:rPr>
              <a:t>了，王</a:t>
            </a:r>
            <a:r>
              <a:rPr lang="zh-CN" dirty="0">
                <a:solidFill>
                  <a:srgbClr val="222222"/>
                </a:solidFill>
                <a:latin typeface="微软雅黑" panose="020B0503020204020204" charset="-122"/>
                <a:ea typeface="微软雅黑" panose="020B0503020204020204" charset="-122"/>
                <a:sym typeface="+mn-ea"/>
              </a:rPr>
              <a:t>某二</a:t>
            </a:r>
            <a:r>
              <a:rPr dirty="0">
                <a:solidFill>
                  <a:srgbClr val="222222"/>
                </a:solidFill>
                <a:latin typeface="微软雅黑" panose="020B0503020204020204" charset="-122"/>
                <a:ea typeface="微软雅黑" panose="020B0503020204020204" charset="-122"/>
                <a:sym typeface="+mn-ea"/>
              </a:rPr>
              <a:t>等人看到无法施救，便分头到村里喊人，等到村民赶来下水救人，</a:t>
            </a:r>
            <a:r>
              <a:rPr lang="zh-CN" dirty="0">
                <a:solidFill>
                  <a:srgbClr val="222222"/>
                </a:solidFill>
                <a:latin typeface="微软雅黑" panose="020B0503020204020204" charset="-122"/>
                <a:ea typeface="微软雅黑" panose="020B0503020204020204" charset="-122"/>
                <a:sym typeface="+mn-ea"/>
              </a:rPr>
              <a:t>将江某捞上岸时，</a:t>
            </a:r>
            <a:r>
              <a:rPr dirty="0">
                <a:solidFill>
                  <a:srgbClr val="222222"/>
                </a:solidFill>
                <a:latin typeface="微软雅黑" panose="020B0503020204020204" charset="-122"/>
                <a:ea typeface="微软雅黑" panose="020B0503020204020204" charset="-122"/>
                <a:sym typeface="+mn-ea"/>
              </a:rPr>
              <a:t>江</a:t>
            </a:r>
            <a:r>
              <a:rPr lang="zh-CN" dirty="0">
                <a:solidFill>
                  <a:srgbClr val="222222"/>
                </a:solidFill>
                <a:latin typeface="微软雅黑" panose="020B0503020204020204" charset="-122"/>
                <a:ea typeface="微软雅黑" panose="020B0503020204020204" charset="-122"/>
                <a:sym typeface="+mn-ea"/>
              </a:rPr>
              <a:t>某</a:t>
            </a:r>
            <a:r>
              <a:rPr dirty="0">
                <a:solidFill>
                  <a:srgbClr val="222222"/>
                </a:solidFill>
                <a:latin typeface="微软雅黑" panose="020B0503020204020204" charset="-122"/>
                <a:ea typeface="微软雅黑" panose="020B0503020204020204" charset="-122"/>
                <a:sym typeface="+mn-ea"/>
              </a:rPr>
              <a:t>已因溺水时间过长而死亡。</a:t>
            </a:r>
            <a:endParaRPr dirty="0">
              <a:solidFill>
                <a:srgbClr val="222222"/>
              </a:solidFill>
              <a:latin typeface="微软雅黑" panose="020B0503020204020204" charset="-122"/>
              <a:ea typeface="微软雅黑" panose="020B0503020204020204" charset="-122"/>
            </a:endParaRPr>
          </a:p>
        </p:txBody>
      </p:sp>
      <p:sp>
        <p:nvSpPr>
          <p:cNvPr id="3" name="文本框 2"/>
          <p:cNvSpPr txBox="1"/>
          <p:nvPr/>
        </p:nvSpPr>
        <p:spPr>
          <a:xfrm>
            <a:off x="716095" y="224048"/>
            <a:ext cx="6475279" cy="398780"/>
          </a:xfrm>
          <a:prstGeom prst="rect">
            <a:avLst/>
          </a:prstGeom>
          <a:noFill/>
        </p:spPr>
        <p:txBody>
          <a:bodyPr wrap="square" rtlCol="0">
            <a:spAutoFit/>
          </a:bodyPr>
          <a:lstStyle/>
          <a:p>
            <a:pPr algn="l"/>
            <a:r>
              <a:rPr lang="zh-CN" altLang="en-US" sz="2000" b="1" dirty="0">
                <a:solidFill>
                  <a:srgbClr val="C00000"/>
                </a:solidFill>
                <a:latin typeface="微软雅黑" panose="020B0503020204020204" charset="-122"/>
                <a:ea typeface="微软雅黑" panose="020B0503020204020204" charset="-122"/>
                <a:sym typeface="+mn-ea"/>
              </a:rPr>
              <a:t>   案例分析</a:t>
            </a:r>
            <a:endParaRPr lang="zh-CN" altLang="en-US" sz="2000" b="1" dirty="0">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0703" y="137134"/>
            <a:ext cx="487024" cy="487024"/>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7" name="组合 6"/>
          <p:cNvGrpSpPr/>
          <p:nvPr/>
        </p:nvGrpSpPr>
        <p:grpSpPr>
          <a:xfrm>
            <a:off x="1423035" y="2950120"/>
            <a:ext cx="6680835" cy="1221195"/>
            <a:chOff x="683821" y="2904259"/>
            <a:chExt cx="5278678" cy="1781229"/>
          </a:xfrm>
        </p:grpSpPr>
        <p:sp>
          <p:nvSpPr>
            <p:cNvPr id="8" name="矩形 7"/>
            <p:cNvSpPr/>
            <p:nvPr/>
          </p:nvSpPr>
          <p:spPr bwMode="auto">
            <a:xfrm>
              <a:off x="683821" y="2918283"/>
              <a:ext cx="5278678" cy="1767205"/>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 name="TextBox 10"/>
            <p:cNvSpPr txBox="1">
              <a:spLocks noChangeArrowheads="1"/>
            </p:cNvSpPr>
            <p:nvPr/>
          </p:nvSpPr>
          <p:spPr bwMode="auto">
            <a:xfrm>
              <a:off x="822800" y="2904259"/>
              <a:ext cx="5069457" cy="174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1800" b="1">
                  <a:solidFill>
                    <a:schemeClr val="tx1">
                      <a:lumMod val="95000"/>
                      <a:lumOff val="5000"/>
                    </a:schemeClr>
                  </a:solidFill>
                  <a:effectLst/>
                  <a:latin typeface="微软雅黑" panose="020B0503020204020204" charset="-122"/>
                  <a:ea typeface="微软雅黑" panose="020B050302020402020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nSpc>
                  <a:spcPct val="150000"/>
                </a:lnSpc>
              </a:pPr>
              <a:r>
                <a:rPr lang="en-US" altLang="zh-CN" sz="1200" dirty="0">
                  <a:solidFill>
                    <a:schemeClr val="bg1"/>
                  </a:solidFill>
                  <a:latin typeface="微软雅黑" panose="020B0503020204020204" charset="-122"/>
                  <a:ea typeface="微软雅黑" panose="020B0503020204020204" charset="-122"/>
                </a:rPr>
                <a:t>       </a:t>
              </a:r>
              <a:r>
                <a:rPr lang="zh-CN" altLang="en-US" sz="1200" dirty="0">
                  <a:solidFill>
                    <a:schemeClr val="bg1"/>
                  </a:solidFill>
                  <a:latin typeface="微软雅黑" panose="020B0503020204020204" charset="-122"/>
                  <a:ea typeface="微软雅黑" panose="020B0503020204020204" charset="-122"/>
                </a:rPr>
                <a:t>本案中，首先，虞某作为饭局的组织者，并且有电话微信等书面意思表示，有将喝酒的人安全送回家的义务；其次，虞某怂恿汪某跳河，其本身就具有防止自己的怂恿行为造成严重后果的法定义务，其实施的救助行为是在自己的法律约定义务之内，不符合见义勇为认定的法律条件。</a:t>
              </a:r>
              <a:endParaRPr lang="zh-CN" altLang="en-US" sz="1200" dirty="0">
                <a:solidFill>
                  <a:schemeClr val="bg1"/>
                </a:solidFill>
                <a:latin typeface="微软雅黑" panose="020B0503020204020204" charset="-122"/>
                <a:ea typeface="微软雅黑" panose="020B0503020204020204" charset="-122"/>
              </a:endParaRPr>
            </a:p>
          </p:txBody>
        </p:sp>
      </p:grpSp>
      <p:sp>
        <p:nvSpPr>
          <p:cNvPr id="2" name="矩形 1"/>
          <p:cNvSpPr/>
          <p:nvPr/>
        </p:nvSpPr>
        <p:spPr>
          <a:xfrm>
            <a:off x="1382395" y="1040765"/>
            <a:ext cx="6849110" cy="1710690"/>
          </a:xfrm>
          <a:prstGeom prst="rect">
            <a:avLst/>
          </a:prstGeom>
        </p:spPr>
        <p:txBody>
          <a:bodyPr wrap="square">
            <a:spAutoFit/>
          </a:bodyPr>
          <a:lstStyle/>
          <a:p>
            <a:pPr>
              <a:lnSpc>
                <a:spcPct val="130000"/>
              </a:lnSpc>
            </a:pPr>
            <a:r>
              <a:rPr lang="en-US" dirty="0">
                <a:solidFill>
                  <a:srgbClr val="222222"/>
                </a:solidFill>
                <a:latin typeface="微软雅黑" panose="020B0503020204020204" charset="-122"/>
                <a:ea typeface="微软雅黑" panose="020B0503020204020204" charset="-122"/>
              </a:rPr>
              <a:t>     </a:t>
            </a:r>
            <a:r>
              <a:rPr dirty="0">
                <a:solidFill>
                  <a:srgbClr val="222222"/>
                </a:solidFill>
                <a:latin typeface="微软雅黑" panose="020B0503020204020204" charset="-122"/>
                <a:ea typeface="微软雅黑" panose="020B0503020204020204" charset="-122"/>
              </a:rPr>
              <a:t>4、2019年4月6日晚，</a:t>
            </a:r>
            <a:r>
              <a:rPr lang="zh-CN" dirty="0">
                <a:solidFill>
                  <a:srgbClr val="222222"/>
                </a:solidFill>
                <a:latin typeface="微软雅黑" panose="020B0503020204020204" charset="-122"/>
                <a:ea typeface="微软雅黑" panose="020B0503020204020204" charset="-122"/>
              </a:rPr>
              <a:t>某</a:t>
            </a:r>
            <a:r>
              <a:rPr dirty="0">
                <a:solidFill>
                  <a:srgbClr val="222222"/>
                </a:solidFill>
                <a:latin typeface="微软雅黑" panose="020B0503020204020204" charset="-122"/>
                <a:ea typeface="微软雅黑" panose="020B0503020204020204" charset="-122"/>
              </a:rPr>
              <a:t>市某局工作人员虞某约其朋友汪某（同住一个小区）一起聚聚，汪某又约了自己的一位朱姓朋友一起参加，晚餐期间三人共喝了两瓶50度左右的高度白酒。饭后，三人一起沿着护城河回家，行至一座桥附近，虞某开玩笑问汪某能否游过去，汪某不假思索将手机等物品交给朱某，径直往河里跳，虞某见状去拉汪某欲阻止，此时汪某已落水，虞某未将汪某拉上岸，不幸自己掉入水中。后来，汪某在围观群众的营救下，顺利上岸，而虞某在一个半小时后</a:t>
            </a:r>
            <a:r>
              <a:rPr lang="zh-CN" dirty="0">
                <a:solidFill>
                  <a:srgbClr val="222222"/>
                </a:solidFill>
                <a:latin typeface="微软雅黑" panose="020B0503020204020204" charset="-122"/>
                <a:ea typeface="微软雅黑" panose="020B0503020204020204" charset="-122"/>
              </a:rPr>
              <a:t>被</a:t>
            </a:r>
            <a:r>
              <a:rPr dirty="0">
                <a:solidFill>
                  <a:srgbClr val="222222"/>
                </a:solidFill>
                <a:latin typeface="微软雅黑" panose="020B0503020204020204" charset="-122"/>
                <a:ea typeface="微软雅黑" panose="020B0503020204020204" charset="-122"/>
              </a:rPr>
              <a:t>打捞上岸，</a:t>
            </a:r>
            <a:r>
              <a:rPr lang="zh-CN" dirty="0">
                <a:solidFill>
                  <a:srgbClr val="222222"/>
                </a:solidFill>
                <a:latin typeface="微软雅黑" panose="020B0503020204020204" charset="-122"/>
                <a:ea typeface="微软雅黑" panose="020B0503020204020204" charset="-122"/>
              </a:rPr>
              <a:t>因溺水时间过长死亡</a:t>
            </a:r>
            <a:r>
              <a:rPr dirty="0">
                <a:solidFill>
                  <a:srgbClr val="222222"/>
                </a:solidFill>
                <a:latin typeface="微软雅黑" panose="020B0503020204020204" charset="-122"/>
                <a:ea typeface="微软雅黑" panose="020B0503020204020204" charset="-122"/>
              </a:rPr>
              <a:t>。</a:t>
            </a:r>
            <a:endParaRPr dirty="0">
              <a:solidFill>
                <a:srgbClr val="222222"/>
              </a:solidFill>
              <a:latin typeface="微软雅黑" panose="020B0503020204020204" charset="-122"/>
              <a:ea typeface="微软雅黑" panose="020B0503020204020204" charset="-122"/>
            </a:endParaRPr>
          </a:p>
        </p:txBody>
      </p:sp>
      <p:sp>
        <p:nvSpPr>
          <p:cNvPr id="3" name="文本框 2"/>
          <p:cNvSpPr txBox="1"/>
          <p:nvPr/>
        </p:nvSpPr>
        <p:spPr>
          <a:xfrm>
            <a:off x="716095" y="224048"/>
            <a:ext cx="6475279" cy="398780"/>
          </a:xfrm>
          <a:prstGeom prst="rect">
            <a:avLst/>
          </a:prstGeom>
          <a:noFill/>
        </p:spPr>
        <p:txBody>
          <a:bodyPr wrap="square" rtlCol="0">
            <a:spAutoFit/>
          </a:bodyPr>
          <a:lstStyle/>
          <a:p>
            <a:pPr algn="l"/>
            <a:r>
              <a:rPr lang="zh-CN" altLang="en-US" sz="2000" b="1" dirty="0">
                <a:solidFill>
                  <a:srgbClr val="C00000"/>
                </a:solidFill>
                <a:latin typeface="微软雅黑" panose="020B0503020204020204" charset="-122"/>
                <a:ea typeface="微软雅黑" panose="020B0503020204020204" charset="-122"/>
                <a:sym typeface="+mn-ea"/>
              </a:rPr>
              <a:t>   案例分析</a:t>
            </a:r>
            <a:endParaRPr lang="zh-CN" altLang="en-US" sz="2000" b="1" dirty="0">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0703" y="137134"/>
            <a:ext cx="487024" cy="487024"/>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7" name="组合 6"/>
          <p:cNvGrpSpPr/>
          <p:nvPr/>
        </p:nvGrpSpPr>
        <p:grpSpPr>
          <a:xfrm>
            <a:off x="1382395" y="2870835"/>
            <a:ext cx="6680835" cy="891540"/>
            <a:chOff x="683821" y="3385092"/>
            <a:chExt cx="5278678" cy="1300396"/>
          </a:xfrm>
        </p:grpSpPr>
        <p:sp>
          <p:nvSpPr>
            <p:cNvPr id="8" name="矩形 7"/>
            <p:cNvSpPr/>
            <p:nvPr/>
          </p:nvSpPr>
          <p:spPr bwMode="auto">
            <a:xfrm>
              <a:off x="683821" y="3385092"/>
              <a:ext cx="5278678" cy="1300396"/>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 name="TextBox 10"/>
            <p:cNvSpPr txBox="1">
              <a:spLocks noChangeArrowheads="1"/>
            </p:cNvSpPr>
            <p:nvPr/>
          </p:nvSpPr>
          <p:spPr bwMode="auto">
            <a:xfrm>
              <a:off x="822800" y="3537785"/>
              <a:ext cx="5069457" cy="94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1800" b="1">
                  <a:solidFill>
                    <a:schemeClr val="tx1">
                      <a:lumMod val="95000"/>
                      <a:lumOff val="5000"/>
                    </a:schemeClr>
                  </a:solidFill>
                  <a:effectLst/>
                  <a:latin typeface="微软雅黑" panose="020B0503020204020204" charset="-122"/>
                  <a:ea typeface="微软雅黑" panose="020B050302020402020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nSpc>
                  <a:spcPct val="150000"/>
                </a:lnSpc>
              </a:pPr>
              <a:r>
                <a:rPr lang="en-US" altLang="zh-CN" sz="1200" dirty="0">
                  <a:solidFill>
                    <a:schemeClr val="bg1"/>
                  </a:solidFill>
                  <a:latin typeface="微软雅黑" panose="020B0503020204020204" charset="-122"/>
                  <a:ea typeface="微软雅黑" panose="020B0503020204020204" charset="-122"/>
                </a:rPr>
                <a:t>       </a:t>
              </a:r>
              <a:r>
                <a:rPr lang="zh-CN" altLang="en-US" sz="1200" dirty="0">
                  <a:solidFill>
                    <a:schemeClr val="bg1"/>
                  </a:solidFill>
                  <a:latin typeface="微软雅黑" panose="020B0503020204020204" charset="-122"/>
                  <a:ea typeface="微软雅黑" panose="020B0503020204020204" charset="-122"/>
                </a:rPr>
                <a:t>根据公序良俗原则和习惯推定，谈恋爱期间的男女朋友之间犯险相救存在道义上的救援义务，也是属于利害关系人，所以李某的行为不符合见义勇为认定的法律条件。</a:t>
              </a:r>
              <a:endParaRPr lang="zh-CN" altLang="en-US" sz="1200" dirty="0">
                <a:solidFill>
                  <a:schemeClr val="bg1"/>
                </a:solidFill>
                <a:latin typeface="微软雅黑" panose="020B0503020204020204" charset="-122"/>
                <a:ea typeface="微软雅黑" panose="020B0503020204020204" charset="-122"/>
              </a:endParaRPr>
            </a:p>
          </p:txBody>
        </p:sp>
      </p:grpSp>
      <p:sp>
        <p:nvSpPr>
          <p:cNvPr id="2" name="矩形 1"/>
          <p:cNvSpPr/>
          <p:nvPr/>
        </p:nvSpPr>
        <p:spPr>
          <a:xfrm>
            <a:off x="1297940" y="1007745"/>
            <a:ext cx="6849110" cy="1337945"/>
          </a:xfrm>
          <a:prstGeom prst="rect">
            <a:avLst/>
          </a:prstGeom>
        </p:spPr>
        <p:txBody>
          <a:bodyPr wrap="square">
            <a:spAutoFit/>
          </a:bodyPr>
          <a:lstStyle/>
          <a:p>
            <a:pPr>
              <a:lnSpc>
                <a:spcPct val="150000"/>
              </a:lnSpc>
            </a:pPr>
            <a:r>
              <a:rPr lang="en-US" dirty="0">
                <a:solidFill>
                  <a:srgbClr val="222222"/>
                </a:solidFill>
                <a:latin typeface="微软雅黑" panose="020B0503020204020204" charset="-122"/>
                <a:ea typeface="微软雅黑" panose="020B0503020204020204" charset="-122"/>
              </a:rPr>
              <a:t>      </a:t>
            </a:r>
            <a:r>
              <a:rPr dirty="0">
                <a:solidFill>
                  <a:srgbClr val="222222"/>
                </a:solidFill>
                <a:latin typeface="微软雅黑" panose="020B0503020204020204" charset="-122"/>
                <a:ea typeface="微软雅黑" panose="020B0503020204020204" charset="-122"/>
              </a:rPr>
              <a:t>5、李某（男）26岁和丁某（女）24岁，两人系恋爱关系，在</a:t>
            </a:r>
            <a:r>
              <a:rPr lang="zh-CN" dirty="0">
                <a:solidFill>
                  <a:srgbClr val="222222"/>
                </a:solidFill>
                <a:latin typeface="微软雅黑" panose="020B0503020204020204" charset="-122"/>
                <a:ea typeface="微软雅黑" panose="020B0503020204020204" charset="-122"/>
              </a:rPr>
              <a:t>某市</a:t>
            </a:r>
            <a:r>
              <a:rPr dirty="0">
                <a:solidFill>
                  <a:srgbClr val="222222"/>
                </a:solidFill>
                <a:latin typeface="微软雅黑" panose="020B0503020204020204" charset="-122"/>
                <a:ea typeface="微软雅黑" panose="020B0503020204020204" charset="-122"/>
              </a:rPr>
              <a:t>某工厂打工，2014年7月的某一天，两人在城河桥上因一小事发生争吵，争执之中丁某突然往河中纵身一跳，李某见状也跳了下去，想去救丁某，后来丁某被路过的群众救起，李某却因护城河水太深，加上不会游泳，溺亡。</a:t>
            </a:r>
            <a:endParaRPr dirty="0">
              <a:solidFill>
                <a:srgbClr val="222222"/>
              </a:solidFill>
              <a:latin typeface="微软雅黑" panose="020B0503020204020204" charset="-122"/>
              <a:ea typeface="微软雅黑" panose="020B0503020204020204" charset="-122"/>
            </a:endParaRPr>
          </a:p>
        </p:txBody>
      </p:sp>
      <p:sp>
        <p:nvSpPr>
          <p:cNvPr id="3" name="文本框 2"/>
          <p:cNvSpPr txBox="1"/>
          <p:nvPr/>
        </p:nvSpPr>
        <p:spPr>
          <a:xfrm>
            <a:off x="657675" y="225318"/>
            <a:ext cx="6475279" cy="398780"/>
          </a:xfrm>
          <a:prstGeom prst="rect">
            <a:avLst/>
          </a:prstGeom>
          <a:noFill/>
        </p:spPr>
        <p:txBody>
          <a:bodyPr wrap="square" rtlCol="0">
            <a:spAutoFit/>
          </a:bodyPr>
          <a:lstStyle/>
          <a:p>
            <a:pPr algn="l"/>
            <a:r>
              <a:rPr lang="zh-CN" altLang="en-US" sz="2000" b="1" dirty="0">
                <a:solidFill>
                  <a:srgbClr val="C00000"/>
                </a:solidFill>
                <a:latin typeface="微软雅黑" panose="020B0503020204020204" charset="-122"/>
                <a:ea typeface="微软雅黑" panose="020B0503020204020204" charset="-122"/>
                <a:sym typeface="+mn-ea"/>
              </a:rPr>
              <a:t>   案例分析</a:t>
            </a:r>
            <a:endParaRPr lang="zh-CN" altLang="en-US" sz="2000" b="1" dirty="0">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0703" y="137134"/>
            <a:ext cx="487024" cy="487024"/>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7" name="组合 6"/>
          <p:cNvGrpSpPr/>
          <p:nvPr/>
        </p:nvGrpSpPr>
        <p:grpSpPr>
          <a:xfrm>
            <a:off x="1466215" y="3256190"/>
            <a:ext cx="6680835" cy="861695"/>
            <a:chOff x="683821" y="2904259"/>
            <a:chExt cx="5278678" cy="1256864"/>
          </a:xfrm>
        </p:grpSpPr>
        <p:sp>
          <p:nvSpPr>
            <p:cNvPr id="8" name="矩形 7"/>
            <p:cNvSpPr/>
            <p:nvPr/>
          </p:nvSpPr>
          <p:spPr bwMode="auto">
            <a:xfrm>
              <a:off x="683821" y="2918152"/>
              <a:ext cx="5278678" cy="1242971"/>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 name="TextBox 10"/>
            <p:cNvSpPr txBox="1">
              <a:spLocks noChangeArrowheads="1"/>
            </p:cNvSpPr>
            <p:nvPr/>
          </p:nvSpPr>
          <p:spPr bwMode="auto">
            <a:xfrm>
              <a:off x="822800" y="2904259"/>
              <a:ext cx="5069457" cy="94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1800" b="1">
                  <a:solidFill>
                    <a:schemeClr val="tx1">
                      <a:lumMod val="95000"/>
                      <a:lumOff val="5000"/>
                    </a:schemeClr>
                  </a:solidFill>
                  <a:effectLst/>
                  <a:latin typeface="微软雅黑" panose="020B0503020204020204" charset="-122"/>
                  <a:ea typeface="微软雅黑" panose="020B050302020402020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nSpc>
                  <a:spcPct val="150000"/>
                </a:lnSpc>
              </a:pPr>
              <a:r>
                <a:rPr lang="en-US" altLang="zh-CN" sz="1200" dirty="0">
                  <a:solidFill>
                    <a:schemeClr val="bg1"/>
                  </a:solidFill>
                  <a:latin typeface="微软雅黑" panose="020B0503020204020204" charset="-122"/>
                  <a:ea typeface="微软雅黑" panose="020B0503020204020204" charset="-122"/>
                </a:rPr>
                <a:t>      </a:t>
              </a:r>
              <a:r>
                <a:rPr lang="zh-CN" altLang="en-US" sz="1200" dirty="0">
                  <a:solidFill>
                    <a:schemeClr val="bg1"/>
                  </a:solidFill>
                  <a:latin typeface="微软雅黑" panose="020B0503020204020204" charset="-122"/>
                  <a:ea typeface="微软雅黑" panose="020B0503020204020204" charset="-122"/>
                </a:rPr>
                <a:t>保护直系亲属生命财产安全，相互间有直接利害关系，也须承担法定的救援义务。若将李某的行为认定为见义勇为有违社会公序良俗和社会普遍认知习惯。</a:t>
              </a:r>
              <a:endParaRPr lang="zh-CN" altLang="en-US" sz="1200" dirty="0">
                <a:solidFill>
                  <a:schemeClr val="bg1"/>
                </a:solidFill>
                <a:latin typeface="微软雅黑" panose="020B0503020204020204" charset="-122"/>
                <a:ea typeface="微软雅黑" panose="020B0503020204020204" charset="-122"/>
              </a:endParaRPr>
            </a:p>
          </p:txBody>
        </p:sp>
      </p:grpSp>
      <p:sp>
        <p:nvSpPr>
          <p:cNvPr id="2" name="矩形 1"/>
          <p:cNvSpPr/>
          <p:nvPr/>
        </p:nvSpPr>
        <p:spPr>
          <a:xfrm>
            <a:off x="1382395" y="995680"/>
            <a:ext cx="6849110" cy="1960880"/>
          </a:xfrm>
          <a:prstGeom prst="rect">
            <a:avLst/>
          </a:prstGeom>
        </p:spPr>
        <p:txBody>
          <a:bodyPr wrap="square">
            <a:spAutoFit/>
          </a:bodyPr>
          <a:lstStyle/>
          <a:p>
            <a:pPr>
              <a:lnSpc>
                <a:spcPct val="150000"/>
              </a:lnSpc>
            </a:pPr>
            <a:r>
              <a:rPr lang="en-US" dirty="0">
                <a:solidFill>
                  <a:srgbClr val="222222"/>
                </a:solidFill>
                <a:latin typeface="微软雅黑" panose="020B0503020204020204" charset="-122"/>
                <a:ea typeface="微软雅黑" panose="020B0503020204020204" charset="-122"/>
              </a:rPr>
              <a:t>       </a:t>
            </a:r>
            <a:r>
              <a:rPr dirty="0">
                <a:solidFill>
                  <a:srgbClr val="222222"/>
                </a:solidFill>
                <a:latin typeface="微软雅黑" panose="020B0503020204020204" charset="-122"/>
                <a:ea typeface="微软雅黑" panose="020B0503020204020204" charset="-122"/>
              </a:rPr>
              <a:t>6、2000年5月的某一天晚上10左右，</a:t>
            </a:r>
            <a:r>
              <a:rPr lang="zh-CN" dirty="0">
                <a:solidFill>
                  <a:srgbClr val="222222"/>
                </a:solidFill>
                <a:latin typeface="微软雅黑" panose="020B0503020204020204" charset="-122"/>
                <a:ea typeface="微软雅黑" panose="020B0503020204020204" charset="-122"/>
              </a:rPr>
              <a:t>某市某</a:t>
            </a:r>
            <a:r>
              <a:rPr dirty="0">
                <a:solidFill>
                  <a:srgbClr val="222222"/>
                </a:solidFill>
                <a:latin typeface="微软雅黑" panose="020B0503020204020204" charset="-122"/>
                <a:ea typeface="微软雅黑" panose="020B0503020204020204" charset="-122"/>
              </a:rPr>
              <a:t>农场李某正在上厕，期间，听到自家院子里有打斗声，他赶紧跑出去，</a:t>
            </a:r>
            <a:r>
              <a:rPr lang="zh-CN" dirty="0">
                <a:solidFill>
                  <a:srgbClr val="222222"/>
                </a:solidFill>
                <a:latin typeface="微软雅黑" panose="020B0503020204020204" charset="-122"/>
                <a:ea typeface="微软雅黑" panose="020B0503020204020204" charset="-122"/>
              </a:rPr>
              <a:t>黑暗中，</a:t>
            </a:r>
            <a:r>
              <a:rPr dirty="0">
                <a:solidFill>
                  <a:srgbClr val="222222"/>
                </a:solidFill>
                <a:latin typeface="微软雅黑" panose="020B0503020204020204" charset="-122"/>
                <a:ea typeface="微软雅黑" panose="020B0503020204020204" charset="-122"/>
              </a:rPr>
              <a:t>只见五六个人在打</a:t>
            </a:r>
            <a:r>
              <a:rPr lang="zh-CN" dirty="0">
                <a:solidFill>
                  <a:srgbClr val="222222"/>
                </a:solidFill>
                <a:latin typeface="微软雅黑" panose="020B0503020204020204" charset="-122"/>
                <a:ea typeface="微软雅黑" panose="020B0503020204020204" charset="-122"/>
              </a:rPr>
              <a:t>李某儿子</a:t>
            </a:r>
            <a:r>
              <a:rPr dirty="0">
                <a:solidFill>
                  <a:srgbClr val="222222"/>
                </a:solidFill>
                <a:latin typeface="微软雅黑" panose="020B0503020204020204" charset="-122"/>
                <a:ea typeface="微软雅黑" panose="020B0503020204020204" charset="-122"/>
              </a:rPr>
              <a:t>，他随手捋起一把铁锹，冲了过与对方对峙和混战在一起</a:t>
            </a:r>
            <a:r>
              <a:rPr lang="zh-CN" dirty="0">
                <a:solidFill>
                  <a:srgbClr val="222222"/>
                </a:solidFill>
                <a:latin typeface="微软雅黑" panose="020B0503020204020204" charset="-122"/>
                <a:ea typeface="微软雅黑" panose="020B0503020204020204" charset="-122"/>
              </a:rPr>
              <a:t>。</a:t>
            </a:r>
            <a:r>
              <a:rPr dirty="0">
                <a:solidFill>
                  <a:srgbClr val="222222"/>
                </a:solidFill>
                <a:latin typeface="微软雅黑" panose="020B0503020204020204" charset="-122"/>
                <a:ea typeface="微软雅黑" panose="020B0503020204020204" charset="-122"/>
              </a:rPr>
              <a:t>随后，李某爱人也冲了出来，随手拿了一把大扫把加入了混战队伍，混乱中对方其中一人掏出一把自制</a:t>
            </a:r>
            <a:r>
              <a:rPr lang="zh-CN" dirty="0">
                <a:solidFill>
                  <a:srgbClr val="222222"/>
                </a:solidFill>
                <a:latin typeface="微软雅黑" panose="020B0503020204020204" charset="-122"/>
                <a:ea typeface="微软雅黑" panose="020B0503020204020204" charset="-122"/>
              </a:rPr>
              <a:t>土</a:t>
            </a:r>
            <a:r>
              <a:rPr dirty="0">
                <a:solidFill>
                  <a:srgbClr val="222222"/>
                </a:solidFill>
                <a:latin typeface="微软雅黑" panose="020B0503020204020204" charset="-122"/>
                <a:ea typeface="微软雅黑" panose="020B0503020204020204" charset="-122"/>
              </a:rPr>
              <a:t>枪，朝着李某开了二枪，李某瞬间</a:t>
            </a:r>
            <a:r>
              <a:rPr lang="zh-CN" dirty="0">
                <a:solidFill>
                  <a:srgbClr val="222222"/>
                </a:solidFill>
                <a:latin typeface="微软雅黑" panose="020B0503020204020204" charset="-122"/>
                <a:ea typeface="微软雅黑" panose="020B0503020204020204" charset="-122"/>
              </a:rPr>
              <a:t>昏迷</a:t>
            </a:r>
            <a:r>
              <a:rPr dirty="0">
                <a:solidFill>
                  <a:srgbClr val="222222"/>
                </a:solidFill>
                <a:latin typeface="微软雅黑" panose="020B0503020204020204" charset="-122"/>
                <a:ea typeface="微软雅黑" panose="020B0503020204020204" charset="-122"/>
              </a:rPr>
              <a:t>，身体几十处中弾</a:t>
            </a:r>
            <a:r>
              <a:rPr lang="zh-CN" dirty="0">
                <a:solidFill>
                  <a:srgbClr val="222222"/>
                </a:solidFill>
                <a:latin typeface="微软雅黑" panose="020B0503020204020204" charset="-122"/>
                <a:ea typeface="微软雅黑" panose="020B0503020204020204" charset="-122"/>
              </a:rPr>
              <a:t>（铁砂子）</a:t>
            </a:r>
            <a:r>
              <a:rPr dirty="0">
                <a:solidFill>
                  <a:srgbClr val="222222"/>
                </a:solidFill>
                <a:latin typeface="微软雅黑" panose="020B0503020204020204" charset="-122"/>
                <a:ea typeface="微软雅黑" panose="020B0503020204020204" charset="-122"/>
              </a:rPr>
              <a:t>。后经医院抢救，至今体内还有几处</a:t>
            </a:r>
            <a:r>
              <a:rPr lang="zh-CN" dirty="0">
                <a:solidFill>
                  <a:srgbClr val="222222"/>
                </a:solidFill>
                <a:latin typeface="微软雅黑" panose="020B0503020204020204" charset="-122"/>
                <a:ea typeface="微软雅黑" panose="020B0503020204020204" charset="-122"/>
              </a:rPr>
              <a:t>子弹（铁沙子）</a:t>
            </a:r>
            <a:r>
              <a:rPr dirty="0">
                <a:solidFill>
                  <a:srgbClr val="222222"/>
                </a:solidFill>
                <a:latin typeface="微软雅黑" panose="020B0503020204020204" charset="-122"/>
                <a:ea typeface="微软雅黑" panose="020B0503020204020204" charset="-122"/>
              </a:rPr>
              <a:t>未被取出。后要求确认见义勇为。</a:t>
            </a:r>
            <a:endParaRPr dirty="0">
              <a:solidFill>
                <a:srgbClr val="222222"/>
              </a:solidFill>
              <a:latin typeface="微软雅黑" panose="020B0503020204020204" charset="-122"/>
              <a:ea typeface="微软雅黑" panose="020B0503020204020204" charset="-122"/>
            </a:endParaRPr>
          </a:p>
        </p:txBody>
      </p:sp>
      <p:sp>
        <p:nvSpPr>
          <p:cNvPr id="3" name="文本框 2"/>
          <p:cNvSpPr txBox="1"/>
          <p:nvPr/>
        </p:nvSpPr>
        <p:spPr>
          <a:xfrm>
            <a:off x="716095" y="224048"/>
            <a:ext cx="6475279" cy="398780"/>
          </a:xfrm>
          <a:prstGeom prst="rect">
            <a:avLst/>
          </a:prstGeom>
          <a:noFill/>
        </p:spPr>
        <p:txBody>
          <a:bodyPr wrap="square" rtlCol="0">
            <a:spAutoFit/>
          </a:bodyPr>
          <a:lstStyle/>
          <a:p>
            <a:pPr algn="l"/>
            <a:r>
              <a:rPr lang="zh-CN" altLang="en-US" sz="2000" b="1" dirty="0">
                <a:solidFill>
                  <a:srgbClr val="C00000"/>
                </a:solidFill>
                <a:latin typeface="微软雅黑" panose="020B0503020204020204" charset="-122"/>
                <a:ea typeface="微软雅黑" panose="020B0503020204020204" charset="-122"/>
                <a:sym typeface="+mn-ea"/>
              </a:rPr>
              <a:t>   案例分析</a:t>
            </a:r>
            <a:endParaRPr lang="zh-CN" altLang="en-US" sz="2000" b="1" dirty="0">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0703" y="137134"/>
            <a:ext cx="487024" cy="487024"/>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7" name="组合 6"/>
          <p:cNvGrpSpPr/>
          <p:nvPr/>
        </p:nvGrpSpPr>
        <p:grpSpPr>
          <a:xfrm>
            <a:off x="1373505" y="2215515"/>
            <a:ext cx="6680835" cy="1061085"/>
            <a:chOff x="676797" y="2937734"/>
            <a:chExt cx="5278678" cy="1547694"/>
          </a:xfrm>
        </p:grpSpPr>
        <p:sp>
          <p:nvSpPr>
            <p:cNvPr id="8" name="矩形 7"/>
            <p:cNvSpPr/>
            <p:nvPr/>
          </p:nvSpPr>
          <p:spPr bwMode="auto">
            <a:xfrm>
              <a:off x="676797" y="2937734"/>
              <a:ext cx="5278678" cy="1547694"/>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0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 name="TextBox 10"/>
            <p:cNvSpPr txBox="1">
              <a:spLocks noChangeArrowheads="1"/>
            </p:cNvSpPr>
            <p:nvPr/>
          </p:nvSpPr>
          <p:spPr bwMode="auto">
            <a:xfrm>
              <a:off x="791191" y="2948714"/>
              <a:ext cx="5069457" cy="1344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1800" b="1">
                  <a:solidFill>
                    <a:schemeClr val="tx1">
                      <a:lumMod val="95000"/>
                      <a:lumOff val="5000"/>
                    </a:schemeClr>
                  </a:solidFill>
                  <a:effectLst/>
                  <a:latin typeface="微软雅黑" panose="020B0503020204020204" charset="-122"/>
                  <a:ea typeface="微软雅黑" panose="020B050302020402020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nSpc>
                  <a:spcPct val="150000"/>
                </a:lnSpc>
              </a:pPr>
              <a:r>
                <a:rPr lang="en-US" altLang="zh-CN" sz="1200" dirty="0">
                  <a:solidFill>
                    <a:schemeClr val="bg1"/>
                  </a:solidFill>
                  <a:latin typeface="微软雅黑" panose="020B0503020204020204" charset="-122"/>
                  <a:ea typeface="微软雅黑" panose="020B0503020204020204" charset="-122"/>
                </a:rPr>
                <a:t>       </a:t>
              </a:r>
              <a:r>
                <a:rPr lang="zh-CN" altLang="en-US" sz="1200" dirty="0">
                  <a:solidFill>
                    <a:schemeClr val="bg1"/>
                  </a:solidFill>
                  <a:latin typeface="微软雅黑" panose="020B0503020204020204" charset="-122"/>
                  <a:ea typeface="微软雅黑" panose="020B0503020204020204" charset="-122"/>
                </a:rPr>
                <a:t>李某在追抢包男子时，是为了抢回自己的包，主观上是为了维护自己的利益；在男子将包扔还给李某后，该男子的犯罪行为已经完成，李某继续紧追不舍不属于实施了危难救助行为，而是一种典型的自救行为，不符合见义勇为认定的法律条件。</a:t>
              </a:r>
              <a:endParaRPr lang="zh-CN" altLang="en-US" sz="1200" dirty="0">
                <a:solidFill>
                  <a:schemeClr val="bg1"/>
                </a:solidFill>
                <a:latin typeface="微软雅黑" panose="020B0503020204020204" charset="-122"/>
                <a:ea typeface="微软雅黑" panose="020B0503020204020204" charset="-122"/>
              </a:endParaRPr>
            </a:p>
          </p:txBody>
        </p:sp>
      </p:grpSp>
      <p:sp>
        <p:nvSpPr>
          <p:cNvPr id="2" name="矩形 1"/>
          <p:cNvSpPr/>
          <p:nvPr/>
        </p:nvSpPr>
        <p:spPr>
          <a:xfrm>
            <a:off x="1232535" y="850900"/>
            <a:ext cx="6979920" cy="1212850"/>
          </a:xfrm>
          <a:prstGeom prst="rect">
            <a:avLst/>
          </a:prstGeom>
        </p:spPr>
        <p:txBody>
          <a:bodyPr wrap="square">
            <a:spAutoFit/>
          </a:bodyPr>
          <a:lstStyle/>
          <a:p>
            <a:pPr>
              <a:lnSpc>
                <a:spcPct val="180000"/>
              </a:lnSpc>
            </a:pPr>
            <a:r>
              <a:rPr lang="en-US" dirty="0">
                <a:solidFill>
                  <a:srgbClr val="222222"/>
                </a:solidFill>
                <a:latin typeface="微软雅黑" panose="020B0503020204020204" charset="-122"/>
                <a:ea typeface="微软雅黑" panose="020B0503020204020204" charset="-122"/>
              </a:rPr>
              <a:t>      </a:t>
            </a:r>
            <a:r>
              <a:rPr dirty="0">
                <a:solidFill>
                  <a:srgbClr val="222222"/>
                </a:solidFill>
                <a:latin typeface="微软雅黑" panose="020B0503020204020204" charset="-122"/>
                <a:ea typeface="微软雅黑" panose="020B0503020204020204" charset="-122"/>
              </a:rPr>
              <a:t>7、2018年3月15日，李某在逛超市时，拎包被一带口罩男子抢夺，男子抢到拎包后迅速逃跑，李某紧追不舍，途中，男子见状不妙，将包扔还给了李某，李某拿到包后仍然紧追男子，并大喊</a:t>
            </a:r>
            <a:r>
              <a:rPr lang="en-US" dirty="0">
                <a:solidFill>
                  <a:srgbClr val="222222"/>
                </a:solidFill>
                <a:latin typeface="微软雅黑" panose="020B0503020204020204" charset="-122"/>
                <a:ea typeface="微软雅黑" panose="020B0503020204020204" charset="-122"/>
              </a:rPr>
              <a:t>“</a:t>
            </a:r>
            <a:r>
              <a:rPr dirty="0">
                <a:solidFill>
                  <a:srgbClr val="222222"/>
                </a:solidFill>
                <a:latin typeface="微软雅黑" panose="020B0503020204020204" charset="-122"/>
                <a:ea typeface="微软雅黑" panose="020B0503020204020204" charset="-122"/>
                <a:sym typeface="+mn-ea"/>
              </a:rPr>
              <a:t>抓抢劫犯</a:t>
            </a:r>
            <a:r>
              <a:rPr lang="en-US" dirty="0">
                <a:solidFill>
                  <a:srgbClr val="222222"/>
                </a:solidFill>
                <a:latin typeface="微软雅黑" panose="020B0503020204020204" charset="-122"/>
                <a:ea typeface="微软雅黑" panose="020B0503020204020204" charset="-122"/>
              </a:rPr>
              <a:t>”</a:t>
            </a:r>
            <a:r>
              <a:rPr dirty="0">
                <a:solidFill>
                  <a:srgbClr val="222222"/>
                </a:solidFill>
                <a:latin typeface="微软雅黑" panose="020B0503020204020204" charset="-122"/>
                <a:ea typeface="微软雅黑" panose="020B0503020204020204" charset="-122"/>
              </a:rPr>
              <a:t>，后该男子被闻讯赶来的其他群众抓获并扭送公安机关。</a:t>
            </a:r>
            <a:endParaRPr dirty="0">
              <a:solidFill>
                <a:srgbClr val="222222"/>
              </a:solidFill>
              <a:latin typeface="微软雅黑" panose="020B0503020204020204" charset="-122"/>
              <a:ea typeface="微软雅黑" panose="020B0503020204020204" charset="-122"/>
            </a:endParaRPr>
          </a:p>
        </p:txBody>
      </p:sp>
      <p:sp>
        <p:nvSpPr>
          <p:cNvPr id="3" name="文本框 2"/>
          <p:cNvSpPr txBox="1"/>
          <p:nvPr/>
        </p:nvSpPr>
        <p:spPr>
          <a:xfrm>
            <a:off x="716095" y="224048"/>
            <a:ext cx="6475279" cy="398780"/>
          </a:xfrm>
          <a:prstGeom prst="rect">
            <a:avLst/>
          </a:prstGeom>
          <a:noFill/>
        </p:spPr>
        <p:txBody>
          <a:bodyPr wrap="square" rtlCol="0">
            <a:spAutoFit/>
          </a:bodyPr>
          <a:lstStyle/>
          <a:p>
            <a:pPr algn="l"/>
            <a:r>
              <a:rPr lang="zh-CN" altLang="en-US" sz="2000" b="1" dirty="0">
                <a:solidFill>
                  <a:srgbClr val="C00000"/>
                </a:solidFill>
                <a:latin typeface="微软雅黑" panose="020B0503020204020204" charset="-122"/>
                <a:ea typeface="微软雅黑" panose="020B0503020204020204" charset="-122"/>
                <a:sym typeface="+mn-ea"/>
              </a:rPr>
              <a:t>   案例分析</a:t>
            </a:r>
            <a:endParaRPr lang="zh-CN" altLang="en-US" sz="2000" b="1" dirty="0">
              <a:solidFill>
                <a:srgbClr val="C00000"/>
              </a:solidFill>
              <a:latin typeface="微软雅黑" panose="020B0503020204020204" charset="-122"/>
              <a:ea typeface="微软雅黑" panose="020B0503020204020204" charset="-122"/>
            </a:endParaRPr>
          </a:p>
        </p:txBody>
      </p:sp>
      <p:sp>
        <p:nvSpPr>
          <p:cNvPr id="4" name="文本框 3"/>
          <p:cNvSpPr txBox="1"/>
          <p:nvPr/>
        </p:nvSpPr>
        <p:spPr>
          <a:xfrm>
            <a:off x="1373505" y="3387090"/>
            <a:ext cx="6838315" cy="1753235"/>
          </a:xfrm>
          <a:prstGeom prst="rect">
            <a:avLst/>
          </a:prstGeom>
          <a:gradFill>
            <a:gsLst>
              <a:gs pos="0">
                <a:srgbClr val="E30000"/>
              </a:gs>
              <a:gs pos="100000">
                <a:srgbClr val="760303"/>
              </a:gs>
            </a:gsLst>
            <a:lin ang="5400000" scaled="0"/>
          </a:gradFill>
          <a:effectLst>
            <a:outerShdw blurRad="50800" dist="38100" dir="2700000" algn="tl" rotWithShape="0">
              <a:prstClr val="black">
                <a:alpha val="40000"/>
              </a:prstClr>
            </a:outerShdw>
          </a:effectLst>
        </p:spPr>
        <p:txBody>
          <a:bodyPr wrap="square" rtlCol="0">
            <a:spAutoFit/>
          </a:bodyPr>
          <a:p>
            <a:pPr algn="l">
              <a:lnSpc>
                <a:spcPct val="150000"/>
              </a:lnSpc>
            </a:pPr>
            <a:r>
              <a:rPr lang="en-US" altLang="zh-CN" sz="1200" b="1" dirty="0">
                <a:solidFill>
                  <a:schemeClr val="bg1"/>
                </a:solidFill>
                <a:effectLst/>
                <a:latin typeface="微软雅黑" panose="020B0503020204020204" charset="-122"/>
                <a:ea typeface="微软雅黑" panose="020B0503020204020204" charset="-122"/>
              </a:rPr>
              <a:t>       </a:t>
            </a:r>
            <a:r>
              <a:rPr lang="zh-CN" altLang="en-US" sz="1200" b="1" dirty="0">
                <a:solidFill>
                  <a:schemeClr val="bg1"/>
                </a:solidFill>
                <a:effectLst/>
                <a:latin typeface="微软雅黑" panose="020B0503020204020204" charset="-122"/>
                <a:ea typeface="微软雅黑" panose="020B0503020204020204" charset="-122"/>
              </a:rPr>
              <a:t>1、是指权利被侵害的人,依靠自己的力量,来保全自己的权利或恢复原状的行为。</a:t>
            </a:r>
            <a:endParaRPr lang="zh-CN" altLang="en-US" sz="1200" b="1" dirty="0">
              <a:solidFill>
                <a:schemeClr val="bg1"/>
              </a:solidFill>
              <a:effectLst/>
              <a:latin typeface="微软雅黑" panose="020B0503020204020204" charset="-122"/>
              <a:ea typeface="微软雅黑" panose="020B0503020204020204" charset="-122"/>
            </a:endParaRPr>
          </a:p>
          <a:p>
            <a:pPr algn="l">
              <a:lnSpc>
                <a:spcPct val="150000"/>
              </a:lnSpc>
            </a:pPr>
            <a:r>
              <a:rPr lang="zh-CN" altLang="en-US" sz="1200" b="1" dirty="0">
                <a:solidFill>
                  <a:schemeClr val="bg1"/>
                </a:solidFill>
                <a:effectLst/>
                <a:latin typeface="微软雅黑" panose="020B0503020204020204" charset="-122"/>
                <a:ea typeface="微软雅黑" panose="020B0503020204020204" charset="-122"/>
              </a:rPr>
              <a:t>       2、是指权利被侵害的人依靠自己的力量,采用为社会公德、习惯和公序良俗所认可的手段,保全自己的权利并使之恢复原状的行为。</a:t>
            </a:r>
            <a:endParaRPr lang="zh-CN" altLang="en-US" sz="1200" b="1" dirty="0">
              <a:solidFill>
                <a:schemeClr val="bg1"/>
              </a:solidFill>
              <a:effectLst/>
              <a:latin typeface="微软雅黑" panose="020B0503020204020204" charset="-122"/>
              <a:ea typeface="微软雅黑" panose="020B0503020204020204" charset="-122"/>
            </a:endParaRPr>
          </a:p>
          <a:p>
            <a:pPr algn="l">
              <a:lnSpc>
                <a:spcPct val="150000"/>
              </a:lnSpc>
            </a:pPr>
            <a:r>
              <a:rPr lang="zh-CN" altLang="en-US" sz="1200" b="1" dirty="0">
                <a:solidFill>
                  <a:schemeClr val="bg1"/>
                </a:solidFill>
                <a:effectLst/>
                <a:latin typeface="微软雅黑" panose="020B0503020204020204" charset="-122"/>
                <a:ea typeface="微软雅黑" panose="020B0503020204020204" charset="-122"/>
              </a:rPr>
              <a:t>       3、是指权利人为保护自身的权利，在情况紧急而又不能及时请求国家机关救助的条件下，依靠自身力量对他人的财产或自由施加扣押、毁损或拘束等强力影响，而为法律或社会公德所认可的行为。</a:t>
            </a:r>
            <a:endParaRPr lang="zh-CN" altLang="en-US">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0703" y="137134"/>
            <a:ext cx="487024" cy="487024"/>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716095" y="224048"/>
            <a:ext cx="6475279" cy="398780"/>
          </a:xfrm>
          <a:prstGeom prst="rect">
            <a:avLst/>
          </a:prstGeom>
          <a:noFill/>
        </p:spPr>
        <p:txBody>
          <a:bodyPr wrap="square" rtlCol="0">
            <a:spAutoFit/>
          </a:bodyPr>
          <a:lstStyle/>
          <a:p>
            <a:pPr algn="l"/>
            <a:r>
              <a:rPr lang="en-US" altLang="zh-CN" sz="2000" b="1" dirty="0">
                <a:solidFill>
                  <a:srgbClr val="C00000"/>
                </a:solidFill>
                <a:latin typeface="微软雅黑" panose="020B0503020204020204" charset="-122"/>
                <a:ea typeface="微软雅黑" panose="020B0503020204020204" charset="-122"/>
              </a:rPr>
              <a:t>   </a:t>
            </a:r>
            <a:r>
              <a:rPr lang="zh-CN" altLang="en-US" sz="2000" b="1" dirty="0">
                <a:solidFill>
                  <a:srgbClr val="C00000"/>
                </a:solidFill>
                <a:latin typeface="微软雅黑" panose="020B0503020204020204" charset="-122"/>
                <a:ea typeface="微软雅黑" panose="020B0503020204020204" charset="-122"/>
              </a:rPr>
              <a:t>自救行为</a:t>
            </a:r>
            <a:r>
              <a:rPr lang="zh-CN" altLang="en-US" sz="2000" b="1" dirty="0">
                <a:solidFill>
                  <a:srgbClr val="C00000"/>
                </a:solidFill>
                <a:latin typeface="微软雅黑" panose="020B0503020204020204" charset="-122"/>
                <a:ea typeface="微软雅黑" panose="020B0503020204020204" charset="-122"/>
                <a:sym typeface="+mn-ea"/>
              </a:rPr>
              <a:t>涵义</a:t>
            </a:r>
            <a:endParaRPr lang="zh-CN" altLang="en-US" sz="2000" b="1" dirty="0">
              <a:solidFill>
                <a:srgbClr val="C00000"/>
              </a:solidFill>
              <a:latin typeface="微软雅黑" panose="020B0503020204020204" charset="-122"/>
              <a:ea typeface="微软雅黑" panose="020B0503020204020204" charset="-122"/>
            </a:endParaRPr>
          </a:p>
        </p:txBody>
      </p:sp>
      <p:grpSp>
        <p:nvGrpSpPr>
          <p:cNvPr id="10" name="组合 9"/>
          <p:cNvGrpSpPr/>
          <p:nvPr/>
        </p:nvGrpSpPr>
        <p:grpSpPr>
          <a:xfrm>
            <a:off x="1306195" y="1021715"/>
            <a:ext cx="7160260" cy="2676525"/>
            <a:chOff x="2057" y="1609"/>
            <a:chExt cx="11276" cy="4215"/>
          </a:xfrm>
        </p:grpSpPr>
        <p:sp>
          <p:nvSpPr>
            <p:cNvPr id="5" name="矩形 4"/>
            <p:cNvSpPr/>
            <p:nvPr/>
          </p:nvSpPr>
          <p:spPr>
            <a:xfrm>
              <a:off x="2057" y="1609"/>
              <a:ext cx="11276" cy="4215"/>
            </a:xfrm>
            <a:prstGeom prst="rect">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2298" y="1913"/>
              <a:ext cx="10769" cy="3088"/>
            </a:xfrm>
            <a:prstGeom prst="rect">
              <a:avLst/>
            </a:prstGeom>
            <a:noFill/>
            <a:effectLst/>
          </p:spPr>
          <p:txBody>
            <a:bodyPr wrap="square" rtlCol="0">
              <a:spAutoFit/>
            </a:bodyPr>
            <a:p>
              <a:pPr algn="l">
                <a:lnSpc>
                  <a:spcPct val="150000"/>
                </a:lnSpc>
              </a:pPr>
              <a:r>
                <a:rPr lang="en-US" altLang="zh-CN" b="1" dirty="0">
                  <a:solidFill>
                    <a:schemeClr val="bg1"/>
                  </a:solidFill>
                  <a:effectLst/>
                  <a:latin typeface="微软雅黑" panose="020B0503020204020204" charset="-122"/>
                  <a:ea typeface="微软雅黑" panose="020B0503020204020204" charset="-122"/>
                  <a:sym typeface="+mn-ea"/>
                </a:rPr>
                <a:t>       </a:t>
              </a:r>
              <a:r>
                <a:rPr lang="zh-CN" altLang="en-US" b="1" dirty="0">
                  <a:solidFill>
                    <a:schemeClr val="bg1"/>
                  </a:solidFill>
                  <a:effectLst/>
                  <a:latin typeface="微软雅黑" panose="020B0503020204020204" charset="-122"/>
                  <a:ea typeface="微软雅黑" panose="020B0503020204020204" charset="-122"/>
                  <a:sym typeface="+mn-ea"/>
                </a:rPr>
                <a:t>1、是指权利被侵害的人,依靠自己的力量,来保全自己的权利或恢复原状的行为。</a:t>
              </a:r>
              <a:endParaRPr lang="zh-CN" altLang="en-US" b="1" dirty="0">
                <a:solidFill>
                  <a:schemeClr val="bg1"/>
                </a:solidFill>
                <a:effectLst/>
                <a:latin typeface="微软雅黑" panose="020B0503020204020204" charset="-122"/>
                <a:ea typeface="微软雅黑" panose="020B0503020204020204" charset="-122"/>
              </a:endParaRPr>
            </a:p>
            <a:p>
              <a:pPr algn="l">
                <a:lnSpc>
                  <a:spcPct val="150000"/>
                </a:lnSpc>
              </a:pPr>
              <a:r>
                <a:rPr lang="zh-CN" altLang="en-US" b="1" dirty="0">
                  <a:solidFill>
                    <a:schemeClr val="bg1"/>
                  </a:solidFill>
                  <a:effectLst/>
                  <a:latin typeface="微软雅黑" panose="020B0503020204020204" charset="-122"/>
                  <a:ea typeface="微软雅黑" panose="020B0503020204020204" charset="-122"/>
                  <a:sym typeface="+mn-ea"/>
                </a:rPr>
                <a:t>       2、是指权利被侵害的人依靠自己的力量,采用为社会公德、习惯和公序良俗所认可的手段,保全自己的权利并使之恢复原状的行为。</a:t>
              </a:r>
              <a:endParaRPr lang="zh-CN" altLang="en-US" b="1" dirty="0">
                <a:solidFill>
                  <a:schemeClr val="bg1"/>
                </a:solidFill>
                <a:effectLst/>
                <a:latin typeface="微软雅黑" panose="020B0503020204020204" charset="-122"/>
                <a:ea typeface="微软雅黑" panose="020B0503020204020204" charset="-122"/>
              </a:endParaRPr>
            </a:p>
            <a:p>
              <a:pPr algn="l">
                <a:lnSpc>
                  <a:spcPct val="150000"/>
                </a:lnSpc>
              </a:pPr>
              <a:r>
                <a:rPr lang="zh-CN" altLang="en-US" b="1" dirty="0">
                  <a:solidFill>
                    <a:schemeClr val="bg1"/>
                  </a:solidFill>
                  <a:effectLst/>
                  <a:latin typeface="微软雅黑" panose="020B0503020204020204" charset="-122"/>
                  <a:ea typeface="微软雅黑" panose="020B0503020204020204" charset="-122"/>
                  <a:sym typeface="+mn-ea"/>
                </a:rPr>
                <a:t>       3、是指权利人为保护自身的权利，在情况紧急而又不能及时请求国家机关救助的条件下，依靠自身力量对他人的财产或自由施加扣押、毁损或拘束等强力影响，而为法律或社会公德所认可的行为。</a:t>
              </a:r>
              <a:endParaRPr lang="zh-CN" altLang="en-US">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0703" y="137134"/>
            <a:ext cx="487024" cy="487024"/>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716095" y="224048"/>
            <a:ext cx="6475279" cy="398780"/>
          </a:xfrm>
          <a:prstGeom prst="rect">
            <a:avLst/>
          </a:prstGeom>
          <a:noFill/>
        </p:spPr>
        <p:txBody>
          <a:bodyPr wrap="square" rtlCol="0">
            <a:spAutoFit/>
          </a:bodyPr>
          <a:lstStyle/>
          <a:p>
            <a:pPr algn="l"/>
            <a:r>
              <a:rPr lang="en-US" altLang="zh-CN" sz="2000" b="1" dirty="0">
                <a:solidFill>
                  <a:srgbClr val="C00000"/>
                </a:solidFill>
                <a:latin typeface="微软雅黑" panose="020B0503020204020204" charset="-122"/>
                <a:ea typeface="微软雅黑" panose="020B0503020204020204" charset="-122"/>
              </a:rPr>
              <a:t>   </a:t>
            </a:r>
            <a:r>
              <a:rPr lang="zh-CN" altLang="en-US" sz="2000" b="1" dirty="0">
                <a:solidFill>
                  <a:srgbClr val="C00000"/>
                </a:solidFill>
                <a:latin typeface="微软雅黑" panose="020B0503020204020204" charset="-122"/>
                <a:ea typeface="微软雅黑" panose="020B0503020204020204" charset="-122"/>
              </a:rPr>
              <a:t>现实意义</a:t>
            </a:r>
            <a:endParaRPr lang="zh-CN" altLang="en-US" sz="2000" b="1" dirty="0">
              <a:solidFill>
                <a:srgbClr val="C00000"/>
              </a:solidFill>
              <a:latin typeface="微软雅黑" panose="020B0503020204020204" charset="-122"/>
              <a:ea typeface="微软雅黑" panose="020B0503020204020204" charset="-122"/>
            </a:endParaRPr>
          </a:p>
        </p:txBody>
      </p:sp>
      <p:grpSp>
        <p:nvGrpSpPr>
          <p:cNvPr id="10" name="组合 9"/>
          <p:cNvGrpSpPr/>
          <p:nvPr/>
        </p:nvGrpSpPr>
        <p:grpSpPr>
          <a:xfrm>
            <a:off x="716915" y="1021715"/>
            <a:ext cx="8091170" cy="2917190"/>
            <a:chOff x="2057" y="1609"/>
            <a:chExt cx="11276" cy="4252"/>
          </a:xfrm>
        </p:grpSpPr>
        <p:sp>
          <p:nvSpPr>
            <p:cNvPr id="5" name="矩形 4"/>
            <p:cNvSpPr/>
            <p:nvPr/>
          </p:nvSpPr>
          <p:spPr>
            <a:xfrm>
              <a:off x="2057" y="1609"/>
              <a:ext cx="11276" cy="4252"/>
            </a:xfrm>
            <a:prstGeom prst="rect">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2181" y="1621"/>
              <a:ext cx="11151" cy="3767"/>
            </a:xfrm>
            <a:prstGeom prst="rect">
              <a:avLst/>
            </a:prstGeom>
            <a:noFill/>
            <a:effectLst/>
          </p:spPr>
          <p:txBody>
            <a:bodyPr wrap="square" rtlCol="0">
              <a:spAutoFit/>
            </a:bodyPr>
            <a:p>
              <a:pPr algn="l">
                <a:lnSpc>
                  <a:spcPct val="150000"/>
                </a:lnSpc>
              </a:pPr>
              <a:r>
                <a:rPr lang="en-US" altLang="zh-CN" b="1" dirty="0">
                  <a:solidFill>
                    <a:schemeClr val="bg1"/>
                  </a:solidFill>
                  <a:effectLst/>
                  <a:latin typeface="微软雅黑" panose="020B0503020204020204" charset="-122"/>
                  <a:ea typeface="微软雅黑" panose="020B0503020204020204" charset="-122"/>
                  <a:sym typeface="+mn-ea"/>
                </a:rPr>
                <a:t>      </a:t>
              </a:r>
              <a:r>
                <a:rPr lang="zh-CN" altLang="en-US" b="1" dirty="0">
                  <a:solidFill>
                    <a:schemeClr val="bg1"/>
                  </a:solidFill>
                  <a:effectLst/>
                  <a:latin typeface="微软雅黑" panose="020B0503020204020204" charset="-122"/>
                  <a:ea typeface="微软雅黑" panose="020B0503020204020204" charset="-122"/>
                  <a:sym typeface="+mn-ea"/>
                </a:rPr>
                <a:t>我们认为，某些自救行为对社会主义精神文明建设具有现实意义，其理由在于：</a:t>
              </a:r>
              <a:endParaRPr lang="zh-CN" altLang="en-US" b="1" dirty="0">
                <a:solidFill>
                  <a:schemeClr val="bg1"/>
                </a:solidFill>
                <a:effectLst/>
                <a:latin typeface="微软雅黑" panose="020B0503020204020204" charset="-122"/>
                <a:ea typeface="微软雅黑" panose="020B0503020204020204" charset="-122"/>
                <a:sym typeface="+mn-ea"/>
              </a:endParaRPr>
            </a:p>
            <a:p>
              <a:pPr algn="l">
                <a:lnSpc>
                  <a:spcPct val="150000"/>
                </a:lnSpc>
              </a:pPr>
              <a:r>
                <a:rPr lang="zh-CN" altLang="en-US" b="1" dirty="0">
                  <a:solidFill>
                    <a:schemeClr val="bg1"/>
                  </a:solidFill>
                  <a:effectLst/>
                  <a:latin typeface="微软雅黑" panose="020B0503020204020204" charset="-122"/>
                  <a:ea typeface="微软雅黑" panose="020B0503020204020204" charset="-122"/>
                  <a:sym typeface="+mn-ea"/>
                </a:rPr>
                <a:t>      1、从法理角度而言，由国家有关机关实施的救助，属于公力救助，但由于具体情况的特殊性，公力救助难以及时、迅速地发挥其作用，难以达到其预期目的，如不允许私力救助加以补充，必将显失公平；</a:t>
              </a:r>
              <a:endParaRPr lang="zh-CN" altLang="en-US" b="1" dirty="0">
                <a:solidFill>
                  <a:schemeClr val="bg1"/>
                </a:solidFill>
                <a:effectLst/>
                <a:latin typeface="微软雅黑" panose="020B0503020204020204" charset="-122"/>
                <a:ea typeface="微软雅黑" panose="020B0503020204020204" charset="-122"/>
                <a:sym typeface="+mn-ea"/>
              </a:endParaRPr>
            </a:p>
            <a:p>
              <a:pPr algn="l">
                <a:lnSpc>
                  <a:spcPct val="150000"/>
                </a:lnSpc>
              </a:pPr>
              <a:r>
                <a:rPr lang="zh-CN" altLang="en-US" b="1" dirty="0">
                  <a:solidFill>
                    <a:schemeClr val="bg1"/>
                  </a:solidFill>
                  <a:effectLst/>
                  <a:latin typeface="微软雅黑" panose="020B0503020204020204" charset="-122"/>
                  <a:ea typeface="微软雅黑" panose="020B0503020204020204" charset="-122"/>
                  <a:sym typeface="+mn-ea"/>
                </a:rPr>
                <a:t>      2、从法律价值角度分析，刑法应该是公平性和效益性的统一，而自救行为则有利于及时制止不法行为造成的后果，降低社会成本，减少社会损失，尽快地恢复稳定的社会秩序；</a:t>
              </a:r>
              <a:endParaRPr lang="zh-CN" altLang="en-US" b="1" dirty="0">
                <a:solidFill>
                  <a:schemeClr val="bg1"/>
                </a:solidFill>
                <a:effectLst/>
                <a:latin typeface="微软雅黑" panose="020B0503020204020204" charset="-122"/>
                <a:ea typeface="微软雅黑" panose="020B0503020204020204" charset="-122"/>
                <a:sym typeface="+mn-ea"/>
              </a:endParaRPr>
            </a:p>
            <a:p>
              <a:pPr algn="l">
                <a:lnSpc>
                  <a:spcPct val="150000"/>
                </a:lnSpc>
              </a:pPr>
              <a:r>
                <a:rPr lang="zh-CN" altLang="en-US" b="1" dirty="0">
                  <a:solidFill>
                    <a:schemeClr val="bg1"/>
                  </a:solidFill>
                  <a:effectLst/>
                  <a:latin typeface="微软雅黑" panose="020B0503020204020204" charset="-122"/>
                  <a:ea typeface="微软雅黑" panose="020B0503020204020204" charset="-122"/>
                  <a:sym typeface="+mn-ea"/>
                </a:rPr>
                <a:t>      3、就社会效果而言，自救行为的合法化有助于鼓励和倡导广大公民同犯罪行为作斗争，培养良好的社会环境，形成良好的社会风气，体现刑事政策的需要；</a:t>
              </a:r>
              <a:endParaRPr lang="zh-CN" altLang="en-US" b="1" dirty="0">
                <a:solidFill>
                  <a:schemeClr val="bg1"/>
                </a:solidFill>
                <a:effectLst/>
                <a:latin typeface="微软雅黑" panose="020B0503020204020204" charset="-122"/>
                <a:ea typeface="微软雅黑" panose="020B0503020204020204" charset="-122"/>
                <a:sym typeface="+mn-ea"/>
              </a:endParaRPr>
            </a:p>
            <a:p>
              <a:pPr algn="l">
                <a:lnSpc>
                  <a:spcPct val="150000"/>
                </a:lnSpc>
              </a:pPr>
              <a:r>
                <a:rPr lang="zh-CN" altLang="en-US" b="1" dirty="0">
                  <a:solidFill>
                    <a:schemeClr val="bg1"/>
                  </a:solidFill>
                  <a:effectLst/>
                  <a:latin typeface="微软雅黑" panose="020B0503020204020204" charset="-122"/>
                  <a:ea typeface="微软雅黑" panose="020B0503020204020204" charset="-122"/>
                  <a:sym typeface="+mn-ea"/>
                </a:rPr>
                <a:t>      4、自救行为可以作为正当防卫的补充。</a:t>
              </a:r>
              <a:endParaRPr lang="zh-CN" altLang="en-US" b="1" dirty="0">
                <a:solidFill>
                  <a:schemeClr val="bg1"/>
                </a:solidFill>
                <a:effectLst/>
                <a:latin typeface="微软雅黑" panose="020B0503020204020204" charset="-122"/>
                <a:ea typeface="微软雅黑" panose="020B050302020402020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grpSp>
        <p:nvGrpSpPr>
          <p:cNvPr id="4" name="组合 3"/>
          <p:cNvGrpSpPr/>
          <p:nvPr/>
        </p:nvGrpSpPr>
        <p:grpSpPr>
          <a:xfrm>
            <a:off x="1165139" y="1358970"/>
            <a:ext cx="2249964" cy="2249964"/>
            <a:chOff x="2681608" y="1294395"/>
            <a:chExt cx="1506218" cy="1506218"/>
          </a:xfrm>
        </p:grpSpPr>
        <p:sp>
          <p:nvSpPr>
            <p:cNvPr id="5" name="椭圆 4"/>
            <p:cNvSpPr/>
            <p:nvPr/>
          </p:nvSpPr>
          <p:spPr>
            <a:xfrm>
              <a:off x="2681608" y="1294395"/>
              <a:ext cx="1506218" cy="1506218"/>
            </a:xfrm>
            <a:prstGeom prst="ellipse">
              <a:avLst/>
            </a:prstGeom>
            <a:solidFill>
              <a:schemeClr val="accent4">
                <a:lumMod val="20000"/>
                <a:lumOff val="80000"/>
              </a:schemeClr>
            </a:solidFill>
            <a:ln w="12700">
              <a:solidFill>
                <a:srgbClr val="C00000"/>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zh-CN" altLang="en-US">
                <a:solidFill>
                  <a:schemeClr val="tx1"/>
                </a:solidFill>
              </a:endParaRPr>
            </a:p>
          </p:txBody>
        </p:sp>
        <p:sp>
          <p:nvSpPr>
            <p:cNvPr id="6" name="Freeform 5"/>
            <p:cNvSpPr/>
            <p:nvPr/>
          </p:nvSpPr>
          <p:spPr bwMode="auto">
            <a:xfrm flipV="1">
              <a:off x="2777383" y="1390167"/>
              <a:ext cx="1314666" cy="1314675"/>
            </a:xfrm>
            <a:prstGeom prst="ellipse">
              <a:avLst/>
            </a:prstGeom>
            <a:solidFill>
              <a:srgbClr val="C00000"/>
            </a:solidFill>
            <a:ln>
              <a:noFill/>
            </a:ln>
            <a:effectLst/>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zh-CN" altLang="en-US"/>
            </a:p>
          </p:txBody>
        </p:sp>
        <p:sp>
          <p:nvSpPr>
            <p:cNvPr id="7" name="任意多边形 6"/>
            <p:cNvSpPr/>
            <p:nvPr/>
          </p:nvSpPr>
          <p:spPr bwMode="auto">
            <a:xfrm flipV="1">
              <a:off x="2688967" y="1301749"/>
              <a:ext cx="1326030" cy="1238236"/>
            </a:xfrm>
            <a:custGeom>
              <a:avLst/>
              <a:gdLst>
                <a:gd name="connsiteX0" fmla="*/ 745749 w 1326030"/>
                <a:gd name="connsiteY0" fmla="*/ 1238236 h 1238236"/>
                <a:gd name="connsiteX1" fmla="*/ 1273073 w 1326030"/>
                <a:gd name="connsiteY1" fmla="*/ 1019809 h 1238236"/>
                <a:gd name="connsiteX2" fmla="*/ 1326030 w 1326030"/>
                <a:gd name="connsiteY2" fmla="*/ 955624 h 1238236"/>
                <a:gd name="connsiteX3" fmla="*/ 1245552 w 1326030"/>
                <a:gd name="connsiteY3" fmla="*/ 967907 h 1238236"/>
                <a:gd name="connsiteX4" fmla="*/ 1147542 w 1326030"/>
                <a:gd name="connsiteY4" fmla="*/ 972856 h 1238236"/>
                <a:gd name="connsiteX5" fmla="*/ 188953 w 1326030"/>
                <a:gd name="connsiteY5" fmla="*/ 14259 h 1238236"/>
                <a:gd name="connsiteX6" fmla="*/ 189673 w 1326030"/>
                <a:gd name="connsiteY6" fmla="*/ 0 h 1238236"/>
                <a:gd name="connsiteX7" fmla="*/ 127362 w 1326030"/>
                <a:gd name="connsiteY7" fmla="*/ 75522 h 1238236"/>
                <a:gd name="connsiteX8" fmla="*/ 0 w 1326030"/>
                <a:gd name="connsiteY8" fmla="*/ 492481 h 1238236"/>
                <a:gd name="connsiteX9" fmla="*/ 745749 w 1326030"/>
                <a:gd name="connsiteY9" fmla="*/ 1238236 h 123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030" h="1238236">
                  <a:moveTo>
                    <a:pt x="745749" y="1238236"/>
                  </a:moveTo>
                  <a:cubicBezTo>
                    <a:pt x="951682" y="1238236"/>
                    <a:pt x="1138119" y="1154765"/>
                    <a:pt x="1273073" y="1019809"/>
                  </a:cubicBezTo>
                  <a:lnTo>
                    <a:pt x="1326030" y="955624"/>
                  </a:lnTo>
                  <a:lnTo>
                    <a:pt x="1245552" y="967907"/>
                  </a:lnTo>
                  <a:cubicBezTo>
                    <a:pt x="1213327" y="971180"/>
                    <a:pt x="1180631" y="972856"/>
                    <a:pt x="1147542" y="972856"/>
                  </a:cubicBezTo>
                  <a:cubicBezTo>
                    <a:pt x="618128" y="972856"/>
                    <a:pt x="188953" y="543678"/>
                    <a:pt x="188953" y="14259"/>
                  </a:cubicBezTo>
                  <a:lnTo>
                    <a:pt x="189673" y="0"/>
                  </a:lnTo>
                  <a:lnTo>
                    <a:pt x="127362" y="75522"/>
                  </a:lnTo>
                  <a:cubicBezTo>
                    <a:pt x="46952" y="194546"/>
                    <a:pt x="0" y="338030"/>
                    <a:pt x="0" y="492481"/>
                  </a:cubicBezTo>
                  <a:cubicBezTo>
                    <a:pt x="0" y="904350"/>
                    <a:pt x="333883" y="1238236"/>
                    <a:pt x="745749" y="1238236"/>
                  </a:cubicBezTo>
                  <a:close/>
                </a:path>
              </a:pathLst>
            </a:custGeom>
            <a:gradFill flip="none" rotWithShape="1">
              <a:gsLst>
                <a:gs pos="39000">
                  <a:schemeClr val="bg1">
                    <a:alpha val="0"/>
                  </a:schemeClr>
                </a:gs>
                <a:gs pos="95000">
                  <a:schemeClr val="bg1">
                    <a:alpha val="94000"/>
                  </a:schemeClr>
                </a:gs>
              </a:gsLst>
              <a:lin ang="8100000" scaled="1"/>
              <a:tileRect/>
            </a:gradFill>
            <a:ln>
              <a:no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zh-CN" altLang="en-US"/>
            </a:p>
          </p:txBody>
        </p:sp>
      </p:gr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4413" y="1627354"/>
            <a:ext cx="1504102" cy="1085668"/>
          </a:xfrm>
          <a:prstGeom prst="rect">
            <a:avLst/>
          </a:prstGeom>
        </p:spPr>
      </p:pic>
      <p:sp>
        <p:nvSpPr>
          <p:cNvPr id="17" name="文本框 16"/>
          <p:cNvSpPr txBox="1"/>
          <p:nvPr/>
        </p:nvSpPr>
        <p:spPr>
          <a:xfrm>
            <a:off x="1880817" y="2735484"/>
            <a:ext cx="1591835" cy="461665"/>
          </a:xfrm>
          <a:prstGeom prst="rect">
            <a:avLst/>
          </a:prstGeom>
          <a:noFill/>
        </p:spPr>
        <p:txBody>
          <a:bodyPr wrap="square" rtlCol="0">
            <a:spAutoFit/>
          </a:bodyPr>
          <a:lstStyle/>
          <a:p>
            <a:r>
              <a:rPr lang="zh-CN" altLang="en-US" sz="2400" b="1" dirty="0">
                <a:solidFill>
                  <a:schemeClr val="bg1"/>
                </a:solidFill>
                <a:latin typeface="微软雅黑" panose="020B0503020204020204" charset="-122"/>
                <a:ea typeface="微软雅黑" panose="020B0503020204020204" charset="-122"/>
              </a:rPr>
              <a:t>前言</a:t>
            </a:r>
            <a:endParaRPr lang="zh-CN" altLang="en-US" sz="2400" b="1" dirty="0">
              <a:solidFill>
                <a:schemeClr val="bg1"/>
              </a:solidFill>
              <a:latin typeface="微软雅黑" panose="020B0503020204020204" charset="-122"/>
              <a:ea typeface="微软雅黑" panose="020B0503020204020204" charset="-122"/>
            </a:endParaRPr>
          </a:p>
        </p:txBody>
      </p:sp>
      <p:sp>
        <p:nvSpPr>
          <p:cNvPr id="2" name="矩形 1"/>
          <p:cNvSpPr/>
          <p:nvPr/>
        </p:nvSpPr>
        <p:spPr>
          <a:xfrm>
            <a:off x="3618230" y="1435100"/>
            <a:ext cx="5244465" cy="2124710"/>
          </a:xfrm>
          <a:prstGeom prst="rect">
            <a:avLst/>
          </a:prstGeom>
        </p:spPr>
        <p:txBody>
          <a:bodyPr wrap="square">
            <a:spAutoFit/>
          </a:bodyPr>
          <a:lstStyle/>
          <a:p>
            <a:pPr>
              <a:lnSpc>
                <a:spcPct val="140000"/>
              </a:lnSpc>
            </a:pPr>
            <a:r>
              <a:rPr dirty="0">
                <a:solidFill>
                  <a:srgbClr val="C00000"/>
                </a:solidFill>
                <a:latin typeface="微软雅黑" panose="020B0503020204020204" charset="-122"/>
                <a:ea typeface="微软雅黑" panose="020B0503020204020204" charset="-122"/>
                <a:sym typeface="+mn-ea"/>
              </a:rPr>
              <a:t>《意见》主要从见义勇为人员确认条件、确认程序、见义勇为构成特征、工作机制四个方面对《条例》进行了补充，进一步明确了见义勇为的主客观要件，为今后见义勇为人员的确认工作提供了一定的参照依据和标准。今天我们要结合案例对见义勇为人员确认条件以及见义勇为的构成特征进行分析辅导，以期达到将来更准确把握见义勇确认条件、规范见义勇确认工作，弘扬正气，争取最大的社会效益，进一步促进社会主义精神文明建设。</a:t>
            </a:r>
            <a:endParaRPr dirty="0">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9">
        <p:pull/>
      </p:transition>
    </mc:Choice>
    <mc:Fallback>
      <p:transition>
        <p:pull/>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grpSp>
        <p:nvGrpSpPr>
          <p:cNvPr id="2" name="组合 1"/>
          <p:cNvGrpSpPr/>
          <p:nvPr/>
        </p:nvGrpSpPr>
        <p:grpSpPr>
          <a:xfrm>
            <a:off x="3139170" y="1678746"/>
            <a:ext cx="734968" cy="648072"/>
            <a:chOff x="5934561" y="3363838"/>
            <a:chExt cx="734968" cy="648072"/>
          </a:xfrm>
        </p:grpSpPr>
        <p:sp>
          <p:nvSpPr>
            <p:cNvPr id="3" name="椭圆 2"/>
            <p:cNvSpPr/>
            <p:nvPr/>
          </p:nvSpPr>
          <p:spPr>
            <a:xfrm>
              <a:off x="5978009"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endParaRPr>
            </a:p>
          </p:txBody>
        </p:sp>
        <p:sp>
          <p:nvSpPr>
            <p:cNvPr id="4" name="矩形 3"/>
            <p:cNvSpPr/>
            <p:nvPr/>
          </p:nvSpPr>
          <p:spPr>
            <a:xfrm>
              <a:off x="5934561" y="3391303"/>
              <a:ext cx="734968"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rPr>
                <a:t>第</a:t>
              </a:r>
              <a:endPar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endParaRPr>
            </a:p>
          </p:txBody>
        </p:sp>
      </p:grpSp>
      <p:grpSp>
        <p:nvGrpSpPr>
          <p:cNvPr id="5" name="组合 4"/>
          <p:cNvGrpSpPr/>
          <p:nvPr/>
        </p:nvGrpSpPr>
        <p:grpSpPr>
          <a:xfrm>
            <a:off x="3882980" y="1678746"/>
            <a:ext cx="734968" cy="648072"/>
            <a:chOff x="6678371" y="3363838"/>
            <a:chExt cx="734968" cy="648072"/>
          </a:xfrm>
        </p:grpSpPr>
        <p:sp>
          <p:nvSpPr>
            <p:cNvPr id="6" name="椭圆 5"/>
            <p:cNvSpPr/>
            <p:nvPr/>
          </p:nvSpPr>
          <p:spPr>
            <a:xfrm>
              <a:off x="6732240"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endParaRPr>
            </a:p>
          </p:txBody>
        </p:sp>
        <p:sp>
          <p:nvSpPr>
            <p:cNvPr id="7" name="矩形 6"/>
            <p:cNvSpPr/>
            <p:nvPr/>
          </p:nvSpPr>
          <p:spPr>
            <a:xfrm>
              <a:off x="6678371" y="3379428"/>
              <a:ext cx="734968" cy="5835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rPr>
                <a:t>五</a:t>
              </a:r>
              <a:endPar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endParaRPr>
            </a:p>
          </p:txBody>
        </p:sp>
      </p:grpSp>
      <p:grpSp>
        <p:nvGrpSpPr>
          <p:cNvPr id="8" name="组合 7"/>
          <p:cNvGrpSpPr/>
          <p:nvPr/>
        </p:nvGrpSpPr>
        <p:grpSpPr>
          <a:xfrm>
            <a:off x="4677105" y="1678746"/>
            <a:ext cx="734968" cy="648072"/>
            <a:chOff x="7472496" y="3363838"/>
            <a:chExt cx="734968" cy="648072"/>
          </a:xfrm>
        </p:grpSpPr>
        <p:sp>
          <p:nvSpPr>
            <p:cNvPr id="9" name="椭圆 8"/>
            <p:cNvSpPr/>
            <p:nvPr/>
          </p:nvSpPr>
          <p:spPr>
            <a:xfrm>
              <a:off x="7515944"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endParaRPr>
            </a:p>
          </p:txBody>
        </p:sp>
        <p:sp>
          <p:nvSpPr>
            <p:cNvPr id="10" name="矩形 9"/>
            <p:cNvSpPr/>
            <p:nvPr/>
          </p:nvSpPr>
          <p:spPr>
            <a:xfrm>
              <a:off x="7472496" y="3379675"/>
              <a:ext cx="734968"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3200" b="1" kern="0" dirty="0">
                  <a:gradFill>
                    <a:gsLst>
                      <a:gs pos="47000">
                        <a:prstClr val="white">
                          <a:lumMod val="95000"/>
                        </a:prstClr>
                      </a:gs>
                      <a:gs pos="0">
                        <a:prstClr val="white"/>
                      </a:gs>
                      <a:gs pos="100000">
                        <a:prstClr val="white"/>
                      </a:gs>
                    </a:gsLst>
                    <a:lin ang="5400000" scaled="0"/>
                  </a:gradFill>
                  <a:latin typeface="微软雅黑" panose="020B0503020204020204" charset="-122"/>
                  <a:ea typeface="微软雅黑" panose="020B0503020204020204" charset="-122"/>
                </a:rPr>
                <a:t>章</a:t>
              </a:r>
              <a:endPar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endParaRPr>
            </a:p>
          </p:txBody>
        </p:sp>
      </p:grpSp>
      <p:grpSp>
        <p:nvGrpSpPr>
          <p:cNvPr id="11" name="组合 10"/>
          <p:cNvGrpSpPr/>
          <p:nvPr/>
        </p:nvGrpSpPr>
        <p:grpSpPr>
          <a:xfrm>
            <a:off x="5412073" y="1678746"/>
            <a:ext cx="734968" cy="648072"/>
            <a:chOff x="8178904" y="3363838"/>
            <a:chExt cx="734968" cy="648072"/>
          </a:xfrm>
        </p:grpSpPr>
        <p:sp>
          <p:nvSpPr>
            <p:cNvPr id="12" name="椭圆 11"/>
            <p:cNvSpPr/>
            <p:nvPr/>
          </p:nvSpPr>
          <p:spPr>
            <a:xfrm>
              <a:off x="8244408"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endParaRPr>
            </a:p>
          </p:txBody>
        </p:sp>
        <p:sp>
          <p:nvSpPr>
            <p:cNvPr id="13" name="矩形 12"/>
            <p:cNvSpPr/>
            <p:nvPr/>
          </p:nvSpPr>
          <p:spPr>
            <a:xfrm>
              <a:off x="8178904" y="3395265"/>
              <a:ext cx="734968"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rPr>
                <a:t>节</a:t>
              </a:r>
              <a:endPar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endParaRPr>
            </a:p>
          </p:txBody>
        </p:sp>
      </p:grpSp>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04895"/>
            <a:ext cx="9144000" cy="1323975"/>
          </a:xfrm>
          <a:prstGeom prst="rect">
            <a:avLst/>
          </a:prstGeom>
        </p:spPr>
      </p:pic>
      <p:sp>
        <p:nvSpPr>
          <p:cNvPr id="18" name="矩形 17"/>
          <p:cNvSpPr/>
          <p:nvPr/>
        </p:nvSpPr>
        <p:spPr>
          <a:xfrm>
            <a:off x="0" y="5095494"/>
            <a:ext cx="9144000" cy="66751"/>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944964" y="2630546"/>
            <a:ext cx="5735995" cy="5290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C00000"/>
                </a:solidFill>
                <a:latin typeface="微软雅黑" panose="020B0503020204020204" charset="-122"/>
                <a:ea typeface="微软雅黑" panose="020B0503020204020204" charset="-122"/>
              </a:rPr>
              <a:t>见义勇为与好人好事区别</a:t>
            </a:r>
            <a:endParaRPr lang="zh-CN" altLang="en-US" sz="1800" b="1" dirty="0">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04895"/>
            <a:ext cx="9144000" cy="1323975"/>
          </a:xfrm>
          <a:prstGeom prst="rect">
            <a:avLst/>
          </a:prstGeom>
        </p:spPr>
      </p:pic>
      <p:sp>
        <p:nvSpPr>
          <p:cNvPr id="18" name="矩形 17"/>
          <p:cNvSpPr/>
          <p:nvPr/>
        </p:nvSpPr>
        <p:spPr>
          <a:xfrm>
            <a:off x="0" y="5095494"/>
            <a:ext cx="9144000" cy="66751"/>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786622" y="-476250"/>
            <a:ext cx="935144" cy="219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355725" y="1101090"/>
            <a:ext cx="6712585" cy="2665095"/>
          </a:xfrm>
          <a:prstGeom prst="rect">
            <a:avLst/>
          </a:prstGeom>
        </p:spPr>
        <p:txBody>
          <a:bodyPr wrap="square">
            <a:spAutoFit/>
          </a:bodyPr>
          <a:lstStyle/>
          <a:p>
            <a:pPr>
              <a:lnSpc>
                <a:spcPct val="190000"/>
              </a:lnSpc>
            </a:pPr>
            <a:r>
              <a:rPr lang="en-US" altLang="zh-CN" dirty="0">
                <a:solidFill>
                  <a:srgbClr val="222222"/>
                </a:solidFill>
                <a:latin typeface="微软雅黑" panose="020B0503020204020204" charset="-122"/>
                <a:ea typeface="微软雅黑" panose="020B0503020204020204" charset="-122"/>
              </a:rPr>
              <a:t>       </a:t>
            </a:r>
            <a:r>
              <a:rPr lang="zh-CN" altLang="en-US" dirty="0">
                <a:solidFill>
                  <a:srgbClr val="222222"/>
                </a:solidFill>
                <a:latin typeface="微软雅黑" panose="020B0503020204020204" charset="-122"/>
                <a:ea typeface="微软雅黑" panose="020B0503020204020204" charset="-122"/>
              </a:rPr>
              <a:t>所有的见义勇为行为都是好人好事，但并非所有的好人好事都属见义勇为。</a:t>
            </a:r>
            <a:endParaRPr lang="zh-CN" altLang="en-US" dirty="0">
              <a:solidFill>
                <a:srgbClr val="222222"/>
              </a:solidFill>
              <a:latin typeface="微软雅黑" panose="020B0503020204020204" charset="-122"/>
              <a:ea typeface="微软雅黑" panose="020B0503020204020204" charset="-122"/>
            </a:endParaRPr>
          </a:p>
          <a:p>
            <a:pPr>
              <a:lnSpc>
                <a:spcPct val="190000"/>
              </a:lnSpc>
            </a:pPr>
            <a:r>
              <a:rPr lang="zh-CN" altLang="en-US" dirty="0">
                <a:solidFill>
                  <a:srgbClr val="222222"/>
                </a:solidFill>
                <a:latin typeface="微软雅黑" panose="020B0503020204020204" charset="-122"/>
                <a:ea typeface="微软雅黑" panose="020B0503020204020204" charset="-122"/>
              </a:rPr>
              <a:t>一般的好人好事范围较广，例如助人为乐、拾金不昧、尊老爱幼以及给灾区捐款、资助贫困儿童等等有益于公众的事都属于好事。而见义勇为行为应该是超乎一般水准之上的好人好事，大部分见义勇为行为对行为主体具有相当的客观危险性，他们在危急时刻需要有超出常人的勇气，能够不顾个人安危挺身而出，这种突出表现并不是每个人都能够做到的。所以见义勇为行为包含在好人好事中但又有别于一般好人好事。</a:t>
            </a:r>
            <a:endParaRPr lang="zh-CN" altLang="en-US" dirty="0">
              <a:solidFill>
                <a:srgbClr val="222222"/>
              </a:solidFill>
              <a:latin typeface="微软雅黑" panose="020B0503020204020204" charset="-122"/>
              <a:ea typeface="微软雅黑" panose="020B0503020204020204" charset="-122"/>
            </a:endParaRPr>
          </a:p>
          <a:p>
            <a:endParaRPr lang="zh-CN" altLang="en-US" dirty="0">
              <a:solidFill>
                <a:srgbClr val="222222"/>
              </a:solidFill>
              <a:latin typeface="微软雅黑" panose="020B0503020204020204" charset="-122"/>
              <a:ea typeface="微软雅黑" panose="020B0503020204020204" charset="-122"/>
            </a:endParaRPr>
          </a:p>
        </p:txBody>
      </p:sp>
      <p:sp>
        <p:nvSpPr>
          <p:cNvPr id="3" name="文本框 2"/>
          <p:cNvSpPr txBox="1"/>
          <p:nvPr/>
        </p:nvSpPr>
        <p:spPr>
          <a:xfrm>
            <a:off x="716095" y="224048"/>
            <a:ext cx="6475279" cy="398780"/>
          </a:xfrm>
          <a:prstGeom prst="rect">
            <a:avLst/>
          </a:prstGeom>
          <a:noFill/>
        </p:spPr>
        <p:txBody>
          <a:bodyPr wrap="square" rtlCol="0">
            <a:spAutoFit/>
          </a:bodyPr>
          <a:p>
            <a:pPr algn="l"/>
            <a:r>
              <a:rPr lang="en-US" altLang="zh-CN" sz="2000" b="1" dirty="0">
                <a:solidFill>
                  <a:srgbClr val="C00000"/>
                </a:solidFill>
                <a:latin typeface="微软雅黑" panose="020B0503020204020204" charset="-122"/>
                <a:ea typeface="微软雅黑" panose="020B0503020204020204" charset="-122"/>
                <a:sym typeface="+mn-ea"/>
              </a:rPr>
              <a:t>   </a:t>
            </a:r>
            <a:r>
              <a:rPr lang="zh-CN" altLang="en-US" sz="2000" b="1" dirty="0">
                <a:solidFill>
                  <a:srgbClr val="C00000"/>
                </a:solidFill>
                <a:latin typeface="微软雅黑" panose="020B0503020204020204" charset="-122"/>
                <a:ea typeface="微软雅黑" panose="020B0503020204020204" charset="-122"/>
                <a:sym typeface="+mn-ea"/>
              </a:rPr>
              <a:t>见义勇为与好人好事区别</a:t>
            </a:r>
            <a:endParaRPr lang="zh-CN" altLang="en-US" sz="2000" b="1" dirty="0">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04895"/>
            <a:ext cx="9144000" cy="1323975"/>
          </a:xfrm>
          <a:prstGeom prst="rect">
            <a:avLst/>
          </a:prstGeom>
        </p:spPr>
      </p:pic>
      <p:sp>
        <p:nvSpPr>
          <p:cNvPr id="18" name="矩形 17"/>
          <p:cNvSpPr/>
          <p:nvPr/>
        </p:nvSpPr>
        <p:spPr>
          <a:xfrm>
            <a:off x="0" y="5095494"/>
            <a:ext cx="9144000" cy="66751"/>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355725" y="1040130"/>
            <a:ext cx="6712585" cy="1854200"/>
          </a:xfrm>
          <a:prstGeom prst="rect">
            <a:avLst/>
          </a:prstGeom>
        </p:spPr>
        <p:txBody>
          <a:bodyPr wrap="square">
            <a:spAutoFit/>
          </a:bodyPr>
          <a:lstStyle/>
          <a:p>
            <a:pPr>
              <a:lnSpc>
                <a:spcPct val="170000"/>
              </a:lnSpc>
            </a:pPr>
            <a:r>
              <a:rPr lang="en-US" altLang="zh-CN" dirty="0">
                <a:solidFill>
                  <a:srgbClr val="222222"/>
                </a:solidFill>
                <a:latin typeface="微软雅黑" panose="020B0503020204020204" charset="-122"/>
                <a:ea typeface="微软雅黑" panose="020B0503020204020204" charset="-122"/>
              </a:rPr>
              <a:t>       </a:t>
            </a:r>
            <a:r>
              <a:rPr lang="zh-CN" altLang="en-US" dirty="0">
                <a:solidFill>
                  <a:srgbClr val="222222"/>
                </a:solidFill>
                <a:latin typeface="微软雅黑" panose="020B0503020204020204" charset="-122"/>
                <a:ea typeface="微软雅黑" panose="020B0503020204020204" charset="-122"/>
              </a:rPr>
              <a:t>相对于被救助的客体而言情况的急迫性以及对于行为主体而言具有相当的危险性。</a:t>
            </a:r>
            <a:endParaRPr lang="zh-CN" altLang="en-US" dirty="0">
              <a:solidFill>
                <a:srgbClr val="222222"/>
              </a:solidFill>
              <a:latin typeface="微软雅黑" panose="020B0503020204020204" charset="-122"/>
              <a:ea typeface="微软雅黑" panose="020B0503020204020204" charset="-122"/>
            </a:endParaRPr>
          </a:p>
          <a:p>
            <a:pPr>
              <a:lnSpc>
                <a:spcPct val="170000"/>
              </a:lnSpc>
            </a:pPr>
            <a:r>
              <a:rPr lang="zh-CN" altLang="en-US" dirty="0">
                <a:solidFill>
                  <a:srgbClr val="222222"/>
                </a:solidFill>
                <a:latin typeface="微软雅黑" panose="020B0503020204020204" charset="-122"/>
                <a:ea typeface="微软雅黑" panose="020B0503020204020204" charset="-122"/>
              </a:rPr>
              <a:t>即被救助对象的人身安全、财产安全、国家、集体利益已受到威胁或即将受到很大的威胁，必须迅速采取施救措施。对见义勇为行为主体而言，对其自身具有相当的危险性是客观存在的，但依然能够不顾个人安危，挺身而出。而一般的好人好事行为对行为主体不存在危险性。</a:t>
            </a:r>
            <a:endParaRPr lang="zh-CN" altLang="en-US" dirty="0">
              <a:solidFill>
                <a:srgbClr val="222222"/>
              </a:solidFill>
              <a:latin typeface="微软雅黑" panose="020B0503020204020204" charset="-122"/>
              <a:ea typeface="微软雅黑" panose="020B0503020204020204" charset="-122"/>
            </a:endParaRPr>
          </a:p>
        </p:txBody>
      </p:sp>
      <p:sp>
        <p:nvSpPr>
          <p:cNvPr id="3" name="文本框 2"/>
          <p:cNvSpPr txBox="1"/>
          <p:nvPr/>
        </p:nvSpPr>
        <p:spPr>
          <a:xfrm>
            <a:off x="716095" y="224048"/>
            <a:ext cx="6475279" cy="398780"/>
          </a:xfrm>
          <a:prstGeom prst="rect">
            <a:avLst/>
          </a:prstGeom>
          <a:noFill/>
        </p:spPr>
        <p:txBody>
          <a:bodyPr wrap="square" rtlCol="0">
            <a:spAutoFit/>
          </a:bodyPr>
          <a:p>
            <a:pPr algn="l"/>
            <a:r>
              <a:rPr lang="en-US" altLang="zh-CN" sz="2000" b="1" dirty="0">
                <a:solidFill>
                  <a:srgbClr val="C00000"/>
                </a:solidFill>
                <a:latin typeface="微软雅黑" panose="020B0503020204020204" charset="-122"/>
                <a:ea typeface="微软雅黑" panose="020B0503020204020204" charset="-122"/>
                <a:sym typeface="+mn-ea"/>
              </a:rPr>
              <a:t>   </a:t>
            </a:r>
            <a:r>
              <a:rPr lang="zh-CN" altLang="en-US" sz="2000" b="1" dirty="0">
                <a:solidFill>
                  <a:srgbClr val="C00000"/>
                </a:solidFill>
                <a:latin typeface="微软雅黑" panose="020B0503020204020204" charset="-122"/>
                <a:ea typeface="微软雅黑" panose="020B0503020204020204" charset="-122"/>
                <a:sym typeface="+mn-ea"/>
              </a:rPr>
              <a:t>见义勇为与好人好事区别</a:t>
            </a:r>
            <a:endParaRPr lang="zh-CN" altLang="en-US" sz="2000" b="1" dirty="0">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04895"/>
            <a:ext cx="9144000" cy="1323975"/>
          </a:xfrm>
          <a:prstGeom prst="rect">
            <a:avLst/>
          </a:prstGeom>
        </p:spPr>
      </p:pic>
      <p:sp>
        <p:nvSpPr>
          <p:cNvPr id="18" name="矩形 17"/>
          <p:cNvSpPr/>
          <p:nvPr/>
        </p:nvSpPr>
        <p:spPr>
          <a:xfrm>
            <a:off x="0" y="5095494"/>
            <a:ext cx="9144000" cy="66751"/>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786622" y="-476250"/>
            <a:ext cx="935144" cy="219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472565" y="1217930"/>
            <a:ext cx="6783070" cy="2334260"/>
          </a:xfrm>
          <a:prstGeom prst="rect">
            <a:avLst/>
          </a:prstGeom>
        </p:spPr>
        <p:txBody>
          <a:bodyPr wrap="square">
            <a:spAutoFit/>
          </a:bodyPr>
          <a:lstStyle/>
          <a:p>
            <a:pPr>
              <a:lnSpc>
                <a:spcPct val="180000"/>
              </a:lnSpc>
            </a:pPr>
            <a:r>
              <a:rPr lang="zh-CN" altLang="en-US" dirty="0">
                <a:solidFill>
                  <a:srgbClr val="222222"/>
                </a:solidFill>
                <a:latin typeface="微软雅黑" panose="020B0503020204020204" charset="-122"/>
                <a:ea typeface="微软雅黑" panose="020B0503020204020204" charset="-122"/>
              </a:rPr>
              <a:t>       案例：高某，女，48岁，某市某村人，生态环保爰心人士，2018年9月3日，发现有人抓了三只白天鹅，在她的劝说下，天鹅被解救，并放生。其提出要求，确认见义勇为并予以表彰。</a:t>
            </a:r>
            <a:endParaRPr lang="zh-CN" altLang="en-US" dirty="0">
              <a:solidFill>
                <a:srgbClr val="222222"/>
              </a:solidFill>
              <a:latin typeface="微软雅黑" panose="020B0503020204020204" charset="-122"/>
              <a:ea typeface="微软雅黑" panose="020B0503020204020204" charset="-122"/>
            </a:endParaRPr>
          </a:p>
          <a:p>
            <a:pPr>
              <a:lnSpc>
                <a:spcPct val="180000"/>
              </a:lnSpc>
            </a:pPr>
            <a:r>
              <a:rPr lang="zh-CN" altLang="en-US" dirty="0">
                <a:solidFill>
                  <a:srgbClr val="222222"/>
                </a:solidFill>
                <a:latin typeface="微软雅黑" panose="020B0503020204020204" charset="-122"/>
                <a:ea typeface="微软雅黑" panose="020B0503020204020204" charset="-122"/>
              </a:rPr>
              <a:t>      这是一起好人好事，高某保护野生动物值得提倡，也是一种志愿者行为，行为人的行为与见义勇为行为构成条件、构成特征和法律要件不相符合，不应该确认为见义勇为。</a:t>
            </a:r>
            <a:endParaRPr lang="zh-CN" altLang="en-US" dirty="0">
              <a:solidFill>
                <a:srgbClr val="222222"/>
              </a:solidFill>
              <a:latin typeface="微软雅黑" panose="020B0503020204020204" charset="-122"/>
              <a:ea typeface="微软雅黑" panose="020B0503020204020204" charset="-122"/>
            </a:endParaRPr>
          </a:p>
          <a:p>
            <a:pPr>
              <a:lnSpc>
                <a:spcPct val="180000"/>
              </a:lnSpc>
            </a:pPr>
            <a:r>
              <a:rPr lang="zh-CN" altLang="en-US" dirty="0">
                <a:solidFill>
                  <a:srgbClr val="222222"/>
                </a:solidFill>
                <a:latin typeface="微软雅黑" panose="020B0503020204020204" charset="-122"/>
                <a:ea typeface="微软雅黑" panose="020B0503020204020204" charset="-122"/>
              </a:rPr>
              <a:t>应该参照《中华人民共和国野生动物保护法》相关规定执行。</a:t>
            </a:r>
            <a:endParaRPr lang="zh-CN" altLang="en-US" dirty="0">
              <a:solidFill>
                <a:srgbClr val="222222"/>
              </a:solidFill>
              <a:latin typeface="微软雅黑" panose="020B0503020204020204" charset="-122"/>
              <a:ea typeface="微软雅黑" panose="020B0503020204020204" charset="-122"/>
            </a:endParaRPr>
          </a:p>
        </p:txBody>
      </p:sp>
      <p:sp>
        <p:nvSpPr>
          <p:cNvPr id="3" name="文本框 2"/>
          <p:cNvSpPr txBox="1"/>
          <p:nvPr/>
        </p:nvSpPr>
        <p:spPr>
          <a:xfrm>
            <a:off x="716095" y="224048"/>
            <a:ext cx="6475279" cy="398780"/>
          </a:xfrm>
          <a:prstGeom prst="rect">
            <a:avLst/>
          </a:prstGeom>
          <a:noFill/>
        </p:spPr>
        <p:txBody>
          <a:bodyPr wrap="square" rtlCol="0">
            <a:spAutoFit/>
          </a:bodyPr>
          <a:p>
            <a:pPr algn="l"/>
            <a:r>
              <a:rPr lang="en-US" altLang="zh-CN" sz="2000" b="1" dirty="0">
                <a:solidFill>
                  <a:srgbClr val="C00000"/>
                </a:solidFill>
                <a:latin typeface="微软雅黑" panose="020B0503020204020204" charset="-122"/>
                <a:ea typeface="微软雅黑" panose="020B0503020204020204" charset="-122"/>
                <a:sym typeface="+mn-ea"/>
              </a:rPr>
              <a:t>   </a:t>
            </a:r>
            <a:r>
              <a:rPr lang="zh-CN" altLang="en-US" sz="2000" b="1" dirty="0">
                <a:solidFill>
                  <a:srgbClr val="C00000"/>
                </a:solidFill>
                <a:latin typeface="微软雅黑" panose="020B0503020204020204" charset="-122"/>
                <a:ea typeface="微软雅黑" panose="020B0503020204020204" charset="-122"/>
                <a:sym typeface="+mn-ea"/>
              </a:rPr>
              <a:t>见义勇为与好人好事区别</a:t>
            </a:r>
            <a:endParaRPr lang="zh-CN" altLang="en-US" sz="2000" b="1" dirty="0">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04895"/>
            <a:ext cx="9144000" cy="1323975"/>
          </a:xfrm>
          <a:prstGeom prst="rect">
            <a:avLst/>
          </a:prstGeom>
        </p:spPr>
      </p:pic>
      <p:sp>
        <p:nvSpPr>
          <p:cNvPr id="18" name="矩形 17"/>
          <p:cNvSpPr/>
          <p:nvPr/>
        </p:nvSpPr>
        <p:spPr>
          <a:xfrm>
            <a:off x="0" y="5095494"/>
            <a:ext cx="9144000" cy="66751"/>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786622" y="-476250"/>
            <a:ext cx="935144" cy="219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120140" y="1230630"/>
            <a:ext cx="7458075" cy="2914650"/>
          </a:xfrm>
          <a:prstGeom prst="rect">
            <a:avLst/>
          </a:prstGeom>
        </p:spPr>
        <p:txBody>
          <a:bodyPr wrap="square">
            <a:spAutoFit/>
          </a:bodyPr>
          <a:lstStyle/>
          <a:p>
            <a:pPr>
              <a:lnSpc>
                <a:spcPct val="160000"/>
              </a:lnSpc>
            </a:pPr>
            <a:r>
              <a:rPr lang="en-US" altLang="zh-CN" dirty="0">
                <a:solidFill>
                  <a:srgbClr val="222222"/>
                </a:solidFill>
                <a:latin typeface="微软雅黑" panose="020B0503020204020204" charset="-122"/>
                <a:ea typeface="微软雅黑" panose="020B0503020204020204" charset="-122"/>
              </a:rPr>
              <a:t>       </a:t>
            </a:r>
            <a:r>
              <a:rPr lang="zh-CN" altLang="en-US" dirty="0">
                <a:solidFill>
                  <a:srgbClr val="222222"/>
                </a:solidFill>
                <a:latin typeface="微软雅黑" panose="020B0503020204020204" charset="-122"/>
                <a:ea typeface="微软雅黑" panose="020B0503020204020204" charset="-122"/>
              </a:rPr>
              <a:t>第九条、在野生动物保护和科学研究方面成绩显著的组织和个人，由县级以上人民政府给予奖励。</a:t>
            </a:r>
            <a:endParaRPr lang="zh-CN" altLang="en-US" dirty="0">
              <a:solidFill>
                <a:srgbClr val="222222"/>
              </a:solidFill>
              <a:latin typeface="微软雅黑" panose="020B0503020204020204" charset="-122"/>
              <a:ea typeface="微软雅黑" panose="020B0503020204020204" charset="-122"/>
            </a:endParaRPr>
          </a:p>
          <a:p>
            <a:pPr>
              <a:lnSpc>
                <a:spcPct val="160000"/>
              </a:lnSpc>
            </a:pPr>
            <a:r>
              <a:rPr lang="zh-CN" altLang="en-US" dirty="0">
                <a:solidFill>
                  <a:srgbClr val="222222"/>
                </a:solidFill>
                <a:latin typeface="微软雅黑" panose="020B0503020204020204" charset="-122"/>
                <a:ea typeface="微软雅黑" panose="020B0503020204020204" charset="-122"/>
              </a:rPr>
              <a:t>       第十九条、因保护本法规定保护的野生动物，造成人员伤亡、农作物或者其他财产损失的，由当地人民政府给予补偿。具体办法由省、自治区、直辖市人民政府制定。有关地方人民政府可以推动保险机构开展野生动物致害赔偿保险业务。</a:t>
            </a:r>
            <a:endParaRPr lang="zh-CN" altLang="en-US" dirty="0">
              <a:solidFill>
                <a:srgbClr val="222222"/>
              </a:solidFill>
              <a:latin typeface="微软雅黑" panose="020B0503020204020204" charset="-122"/>
              <a:ea typeface="微软雅黑" panose="020B0503020204020204" charset="-122"/>
            </a:endParaRPr>
          </a:p>
          <a:p>
            <a:pPr>
              <a:lnSpc>
                <a:spcPct val="160000"/>
              </a:lnSpc>
            </a:pPr>
            <a:r>
              <a:rPr lang="zh-CN" altLang="en-US" dirty="0">
                <a:solidFill>
                  <a:srgbClr val="222222"/>
                </a:solidFill>
                <a:latin typeface="微软雅黑" panose="020B0503020204020204" charset="-122"/>
                <a:ea typeface="微软雅黑" panose="020B0503020204020204" charset="-122"/>
              </a:rPr>
              <a:t>       有关地方人民政府采取预防、控制国家重点保护野生动物造成危害的措施以及实行补偿所需经费，由中央财政按照国家有关规定予以补助。</a:t>
            </a:r>
            <a:endParaRPr lang="zh-CN" altLang="en-US" dirty="0">
              <a:solidFill>
                <a:srgbClr val="222222"/>
              </a:solidFill>
              <a:latin typeface="微软雅黑" panose="020B0503020204020204" charset="-122"/>
              <a:ea typeface="微软雅黑" panose="020B0503020204020204" charset="-122"/>
            </a:endParaRPr>
          </a:p>
          <a:p>
            <a:pPr>
              <a:lnSpc>
                <a:spcPct val="140000"/>
              </a:lnSpc>
            </a:pPr>
            <a:endParaRPr lang="zh-CN" altLang="en-US" dirty="0">
              <a:solidFill>
                <a:srgbClr val="222222"/>
              </a:solidFill>
              <a:latin typeface="微软雅黑" panose="020B0503020204020204" charset="-122"/>
              <a:ea typeface="微软雅黑" panose="020B0503020204020204" charset="-122"/>
            </a:endParaRPr>
          </a:p>
          <a:p>
            <a:endParaRPr lang="zh-CN" altLang="en-US" dirty="0">
              <a:solidFill>
                <a:srgbClr val="222222"/>
              </a:solidFill>
              <a:latin typeface="微软雅黑" panose="020B0503020204020204" charset="-122"/>
              <a:ea typeface="微软雅黑" panose="020B0503020204020204" charset="-122"/>
            </a:endParaRPr>
          </a:p>
        </p:txBody>
      </p:sp>
      <p:sp>
        <p:nvSpPr>
          <p:cNvPr id="3" name="文本框 2"/>
          <p:cNvSpPr txBox="1"/>
          <p:nvPr/>
        </p:nvSpPr>
        <p:spPr>
          <a:xfrm>
            <a:off x="716095" y="224048"/>
            <a:ext cx="6475279" cy="398780"/>
          </a:xfrm>
          <a:prstGeom prst="rect">
            <a:avLst/>
          </a:prstGeom>
          <a:noFill/>
        </p:spPr>
        <p:txBody>
          <a:bodyPr wrap="square" rtlCol="0">
            <a:spAutoFit/>
          </a:bodyPr>
          <a:p>
            <a:pPr algn="l"/>
            <a:r>
              <a:rPr lang="en-US" altLang="zh-CN" sz="2000" b="1" dirty="0">
                <a:solidFill>
                  <a:srgbClr val="C00000"/>
                </a:solidFill>
                <a:latin typeface="微软雅黑" panose="020B0503020204020204" charset="-122"/>
                <a:ea typeface="微软雅黑" panose="020B0503020204020204" charset="-122"/>
                <a:sym typeface="+mn-ea"/>
              </a:rPr>
              <a:t>   </a:t>
            </a:r>
            <a:r>
              <a:rPr lang="zh-CN" altLang="en-US" sz="2000" b="1" dirty="0">
                <a:solidFill>
                  <a:srgbClr val="C00000"/>
                </a:solidFill>
                <a:latin typeface="微软雅黑" panose="020B0503020204020204" charset="-122"/>
                <a:ea typeface="微软雅黑" panose="020B0503020204020204" charset="-122"/>
                <a:sym typeface="+mn-ea"/>
              </a:rPr>
              <a:t>见义勇为与好人好事区别</a:t>
            </a:r>
            <a:endParaRPr lang="zh-CN" altLang="en-US" sz="2000" b="1" dirty="0">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04895"/>
            <a:ext cx="9144000" cy="1323975"/>
          </a:xfrm>
          <a:prstGeom prst="rect">
            <a:avLst/>
          </a:prstGeom>
        </p:spPr>
      </p:pic>
      <p:sp>
        <p:nvSpPr>
          <p:cNvPr id="18" name="矩形 17"/>
          <p:cNvSpPr/>
          <p:nvPr/>
        </p:nvSpPr>
        <p:spPr>
          <a:xfrm>
            <a:off x="0" y="5095494"/>
            <a:ext cx="9144000" cy="66751"/>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786622" y="-476250"/>
            <a:ext cx="935144" cy="219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120140" y="927100"/>
            <a:ext cx="7458075" cy="3659505"/>
          </a:xfrm>
          <a:prstGeom prst="rect">
            <a:avLst/>
          </a:prstGeom>
        </p:spPr>
        <p:txBody>
          <a:bodyPr wrap="square">
            <a:spAutoFit/>
          </a:bodyPr>
          <a:lstStyle/>
          <a:p>
            <a:pPr>
              <a:lnSpc>
                <a:spcPct val="120000"/>
              </a:lnSpc>
            </a:pPr>
            <a:r>
              <a:rPr lang="zh-CN" altLang="en-US" dirty="0">
                <a:solidFill>
                  <a:srgbClr val="222222"/>
                </a:solidFill>
                <a:latin typeface="微软雅黑" panose="020B0503020204020204" charset="-122"/>
                <a:ea typeface="微软雅黑" panose="020B0503020204020204" charset="-122"/>
              </a:rPr>
              <a:t>《中华人民共和国野生动物保护法》相关规定：</a:t>
            </a:r>
            <a:endParaRPr lang="zh-CN" altLang="en-US" dirty="0">
              <a:solidFill>
                <a:srgbClr val="222222"/>
              </a:solidFill>
              <a:latin typeface="微软雅黑" panose="020B0503020204020204" charset="-122"/>
              <a:ea typeface="微软雅黑" panose="020B0503020204020204" charset="-122"/>
            </a:endParaRPr>
          </a:p>
          <a:p>
            <a:pPr>
              <a:lnSpc>
                <a:spcPct val="120000"/>
              </a:lnSpc>
            </a:pPr>
            <a:endParaRPr lang="zh-CN" altLang="en-US" dirty="0">
              <a:solidFill>
                <a:srgbClr val="222222"/>
              </a:solidFill>
              <a:latin typeface="微软雅黑" panose="020B0503020204020204" charset="-122"/>
              <a:ea typeface="微软雅黑" panose="020B0503020204020204" charset="-122"/>
            </a:endParaRPr>
          </a:p>
          <a:p>
            <a:pPr>
              <a:lnSpc>
                <a:spcPct val="140000"/>
              </a:lnSpc>
            </a:pPr>
            <a:r>
              <a:rPr lang="zh-CN" altLang="en-US" dirty="0">
                <a:solidFill>
                  <a:srgbClr val="222222"/>
                </a:solidFill>
                <a:latin typeface="微软雅黑" panose="020B0503020204020204" charset="-122"/>
                <a:ea typeface="微软雅黑" panose="020B0503020204020204" charset="-122"/>
              </a:rPr>
              <a:t>       第五条、国家保护野生动物及其栖息地。县级以上人民政府应当制定野生动物及其栖息地相关保护规划和措施，并将野生动物保护经费纳入预算。</a:t>
            </a:r>
            <a:endParaRPr lang="zh-CN" altLang="en-US" dirty="0">
              <a:solidFill>
                <a:srgbClr val="222222"/>
              </a:solidFill>
              <a:latin typeface="微软雅黑" panose="020B0503020204020204" charset="-122"/>
              <a:ea typeface="微软雅黑" panose="020B0503020204020204" charset="-122"/>
            </a:endParaRPr>
          </a:p>
          <a:p>
            <a:pPr>
              <a:lnSpc>
                <a:spcPct val="140000"/>
              </a:lnSpc>
            </a:pPr>
            <a:r>
              <a:rPr lang="zh-CN" altLang="en-US" dirty="0">
                <a:solidFill>
                  <a:srgbClr val="222222"/>
                </a:solidFill>
                <a:latin typeface="微软雅黑" panose="020B0503020204020204" charset="-122"/>
                <a:ea typeface="微软雅黑" panose="020B0503020204020204" charset="-122"/>
              </a:rPr>
              <a:t>国家鼓励公民、法人和其他组织依法通过捐赠、资助、志愿服务等方式参与野生动物保护活动，支持野生动物保护公益事业。</a:t>
            </a:r>
            <a:endParaRPr lang="zh-CN" altLang="en-US" dirty="0">
              <a:solidFill>
                <a:srgbClr val="222222"/>
              </a:solidFill>
              <a:latin typeface="微软雅黑" panose="020B0503020204020204" charset="-122"/>
              <a:ea typeface="微软雅黑" panose="020B0503020204020204" charset="-122"/>
            </a:endParaRPr>
          </a:p>
          <a:p>
            <a:pPr>
              <a:lnSpc>
                <a:spcPct val="140000"/>
              </a:lnSpc>
            </a:pPr>
            <a:r>
              <a:rPr lang="zh-CN" altLang="en-US" dirty="0">
                <a:solidFill>
                  <a:srgbClr val="222222"/>
                </a:solidFill>
                <a:latin typeface="微软雅黑" panose="020B0503020204020204" charset="-122"/>
                <a:ea typeface="微软雅黑" panose="020B0503020204020204" charset="-122"/>
              </a:rPr>
              <a:t>本法规定的野生动物栖息地，是指野生动物野外种群生息繁衍的重要区域。</a:t>
            </a:r>
            <a:endParaRPr lang="zh-CN" altLang="en-US" dirty="0">
              <a:solidFill>
                <a:srgbClr val="222222"/>
              </a:solidFill>
              <a:latin typeface="微软雅黑" panose="020B0503020204020204" charset="-122"/>
              <a:ea typeface="微软雅黑" panose="020B0503020204020204" charset="-122"/>
            </a:endParaRPr>
          </a:p>
          <a:p>
            <a:pPr>
              <a:lnSpc>
                <a:spcPct val="140000"/>
              </a:lnSpc>
            </a:pPr>
            <a:r>
              <a:rPr lang="zh-CN" altLang="en-US" dirty="0">
                <a:solidFill>
                  <a:srgbClr val="222222"/>
                </a:solidFill>
                <a:latin typeface="微软雅黑" panose="020B0503020204020204" charset="-122"/>
                <a:ea typeface="微软雅黑" panose="020B0503020204020204" charset="-122"/>
              </a:rPr>
              <a:t>       第六条、任何组织和个人都有保护野生动物及其栖息地的义务。禁止违法猎捕野生动物、破坏野生动物栖息地。</a:t>
            </a:r>
            <a:endParaRPr lang="zh-CN" altLang="en-US" dirty="0">
              <a:solidFill>
                <a:srgbClr val="222222"/>
              </a:solidFill>
              <a:latin typeface="微软雅黑" panose="020B0503020204020204" charset="-122"/>
              <a:ea typeface="微软雅黑" panose="020B0503020204020204" charset="-122"/>
            </a:endParaRPr>
          </a:p>
          <a:p>
            <a:pPr>
              <a:lnSpc>
                <a:spcPct val="140000"/>
              </a:lnSpc>
            </a:pPr>
            <a:r>
              <a:rPr lang="zh-CN" altLang="en-US" dirty="0">
                <a:solidFill>
                  <a:srgbClr val="222222"/>
                </a:solidFill>
                <a:latin typeface="微软雅黑" panose="020B0503020204020204" charset="-122"/>
                <a:ea typeface="微软雅黑" panose="020B0503020204020204" charset="-122"/>
              </a:rPr>
              <a:t>      任何组织和个人都有权向有关部门和机关举报或者控告违反本法的行为。野生动物保护主管部门和其他有关部门、机关对举报或者控告，应当及时依法处理。</a:t>
            </a:r>
            <a:endParaRPr lang="zh-CN" altLang="en-US" dirty="0">
              <a:solidFill>
                <a:srgbClr val="222222"/>
              </a:solidFill>
              <a:latin typeface="微软雅黑" panose="020B0503020204020204" charset="-122"/>
              <a:ea typeface="微软雅黑" panose="020B0503020204020204" charset="-122"/>
            </a:endParaRPr>
          </a:p>
          <a:p>
            <a:pPr>
              <a:lnSpc>
                <a:spcPct val="120000"/>
              </a:lnSpc>
            </a:pPr>
            <a:endParaRPr lang="zh-CN" altLang="en-US" dirty="0">
              <a:solidFill>
                <a:srgbClr val="222222"/>
              </a:solidFill>
              <a:latin typeface="微软雅黑" panose="020B0503020204020204" charset="-122"/>
              <a:ea typeface="微软雅黑" panose="020B0503020204020204" charset="-122"/>
            </a:endParaRPr>
          </a:p>
          <a:p>
            <a:endParaRPr lang="zh-CN" altLang="en-US" dirty="0">
              <a:solidFill>
                <a:srgbClr val="222222"/>
              </a:solidFill>
              <a:latin typeface="微软雅黑" panose="020B0503020204020204" charset="-122"/>
              <a:ea typeface="微软雅黑" panose="020B0503020204020204" charset="-122"/>
            </a:endParaRPr>
          </a:p>
        </p:txBody>
      </p:sp>
      <p:sp>
        <p:nvSpPr>
          <p:cNvPr id="3" name="文本框 2"/>
          <p:cNvSpPr txBox="1"/>
          <p:nvPr/>
        </p:nvSpPr>
        <p:spPr>
          <a:xfrm>
            <a:off x="716095" y="224048"/>
            <a:ext cx="6475279" cy="398780"/>
          </a:xfrm>
          <a:prstGeom prst="rect">
            <a:avLst/>
          </a:prstGeom>
          <a:noFill/>
        </p:spPr>
        <p:txBody>
          <a:bodyPr wrap="square" rtlCol="0">
            <a:spAutoFit/>
          </a:bodyPr>
          <a:p>
            <a:pPr algn="l"/>
            <a:r>
              <a:rPr lang="en-US" altLang="zh-CN" sz="2000" b="1" dirty="0">
                <a:solidFill>
                  <a:srgbClr val="C00000"/>
                </a:solidFill>
                <a:latin typeface="微软雅黑" panose="020B0503020204020204" charset="-122"/>
                <a:ea typeface="微软雅黑" panose="020B0503020204020204" charset="-122"/>
                <a:sym typeface="+mn-ea"/>
              </a:rPr>
              <a:t>   </a:t>
            </a:r>
            <a:r>
              <a:rPr lang="zh-CN" altLang="en-US" sz="2000" b="1" dirty="0">
                <a:solidFill>
                  <a:srgbClr val="C00000"/>
                </a:solidFill>
                <a:latin typeface="微软雅黑" panose="020B0503020204020204" charset="-122"/>
                <a:ea typeface="微软雅黑" panose="020B0503020204020204" charset="-122"/>
                <a:sym typeface="+mn-ea"/>
              </a:rPr>
              <a:t>见义勇为与好人好事区别</a:t>
            </a:r>
            <a:endParaRPr lang="zh-CN" altLang="en-US" sz="2000" b="1" dirty="0">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grpSp>
        <p:nvGrpSpPr>
          <p:cNvPr id="2" name="组合 1"/>
          <p:cNvGrpSpPr/>
          <p:nvPr/>
        </p:nvGrpSpPr>
        <p:grpSpPr>
          <a:xfrm>
            <a:off x="3139170" y="1678746"/>
            <a:ext cx="734968" cy="648072"/>
            <a:chOff x="5934561" y="3363838"/>
            <a:chExt cx="734968" cy="648072"/>
          </a:xfrm>
        </p:grpSpPr>
        <p:sp>
          <p:nvSpPr>
            <p:cNvPr id="3" name="椭圆 2"/>
            <p:cNvSpPr/>
            <p:nvPr/>
          </p:nvSpPr>
          <p:spPr>
            <a:xfrm>
              <a:off x="5978009"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endParaRPr>
            </a:p>
          </p:txBody>
        </p:sp>
        <p:sp>
          <p:nvSpPr>
            <p:cNvPr id="4" name="矩形 3"/>
            <p:cNvSpPr/>
            <p:nvPr/>
          </p:nvSpPr>
          <p:spPr>
            <a:xfrm>
              <a:off x="5934561" y="3391303"/>
              <a:ext cx="734968"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rPr>
                <a:t>第</a:t>
              </a:r>
              <a:endPar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endParaRPr>
            </a:p>
          </p:txBody>
        </p:sp>
      </p:grpSp>
      <p:grpSp>
        <p:nvGrpSpPr>
          <p:cNvPr id="5" name="组合 4"/>
          <p:cNvGrpSpPr/>
          <p:nvPr/>
        </p:nvGrpSpPr>
        <p:grpSpPr>
          <a:xfrm>
            <a:off x="3882980" y="1678746"/>
            <a:ext cx="734968" cy="648072"/>
            <a:chOff x="6678371" y="3363838"/>
            <a:chExt cx="734968" cy="648072"/>
          </a:xfrm>
        </p:grpSpPr>
        <p:sp>
          <p:nvSpPr>
            <p:cNvPr id="6" name="椭圆 5"/>
            <p:cNvSpPr/>
            <p:nvPr/>
          </p:nvSpPr>
          <p:spPr>
            <a:xfrm>
              <a:off x="6732240"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endParaRPr>
            </a:p>
          </p:txBody>
        </p:sp>
        <p:sp>
          <p:nvSpPr>
            <p:cNvPr id="7" name="矩形 6"/>
            <p:cNvSpPr/>
            <p:nvPr/>
          </p:nvSpPr>
          <p:spPr>
            <a:xfrm>
              <a:off x="6678371" y="3379428"/>
              <a:ext cx="734968" cy="5835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rPr>
                <a:t>六</a:t>
              </a:r>
              <a:endPar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endParaRPr>
            </a:p>
          </p:txBody>
        </p:sp>
      </p:grpSp>
      <p:grpSp>
        <p:nvGrpSpPr>
          <p:cNvPr id="8" name="组合 7"/>
          <p:cNvGrpSpPr/>
          <p:nvPr/>
        </p:nvGrpSpPr>
        <p:grpSpPr>
          <a:xfrm>
            <a:off x="4677105" y="1678746"/>
            <a:ext cx="734968" cy="648072"/>
            <a:chOff x="7472496" y="3363838"/>
            <a:chExt cx="734968" cy="648072"/>
          </a:xfrm>
        </p:grpSpPr>
        <p:sp>
          <p:nvSpPr>
            <p:cNvPr id="9" name="椭圆 8"/>
            <p:cNvSpPr/>
            <p:nvPr/>
          </p:nvSpPr>
          <p:spPr>
            <a:xfrm>
              <a:off x="7515944"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endParaRPr>
            </a:p>
          </p:txBody>
        </p:sp>
        <p:sp>
          <p:nvSpPr>
            <p:cNvPr id="10" name="矩形 9"/>
            <p:cNvSpPr/>
            <p:nvPr/>
          </p:nvSpPr>
          <p:spPr>
            <a:xfrm>
              <a:off x="7472496" y="3379675"/>
              <a:ext cx="734968"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3200" b="1" kern="0" dirty="0">
                  <a:gradFill>
                    <a:gsLst>
                      <a:gs pos="47000">
                        <a:prstClr val="white">
                          <a:lumMod val="95000"/>
                        </a:prstClr>
                      </a:gs>
                      <a:gs pos="0">
                        <a:prstClr val="white"/>
                      </a:gs>
                      <a:gs pos="100000">
                        <a:prstClr val="white"/>
                      </a:gs>
                    </a:gsLst>
                    <a:lin ang="5400000" scaled="0"/>
                  </a:gradFill>
                  <a:latin typeface="微软雅黑" panose="020B0503020204020204" charset="-122"/>
                  <a:ea typeface="微软雅黑" panose="020B0503020204020204" charset="-122"/>
                </a:rPr>
                <a:t>章</a:t>
              </a:r>
              <a:endPar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endParaRPr>
            </a:p>
          </p:txBody>
        </p:sp>
      </p:grpSp>
      <p:grpSp>
        <p:nvGrpSpPr>
          <p:cNvPr id="11" name="组合 10"/>
          <p:cNvGrpSpPr/>
          <p:nvPr/>
        </p:nvGrpSpPr>
        <p:grpSpPr>
          <a:xfrm>
            <a:off x="5412073" y="1678746"/>
            <a:ext cx="734968" cy="648072"/>
            <a:chOff x="8178904" y="3363838"/>
            <a:chExt cx="734968" cy="648072"/>
          </a:xfrm>
        </p:grpSpPr>
        <p:sp>
          <p:nvSpPr>
            <p:cNvPr id="12" name="椭圆 11"/>
            <p:cNvSpPr/>
            <p:nvPr/>
          </p:nvSpPr>
          <p:spPr>
            <a:xfrm>
              <a:off x="8244408"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endParaRPr>
            </a:p>
          </p:txBody>
        </p:sp>
        <p:sp>
          <p:nvSpPr>
            <p:cNvPr id="13" name="矩形 12"/>
            <p:cNvSpPr/>
            <p:nvPr/>
          </p:nvSpPr>
          <p:spPr>
            <a:xfrm>
              <a:off x="8178904" y="3395265"/>
              <a:ext cx="734968"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rPr>
                <a:t>节</a:t>
              </a:r>
              <a:endPar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endParaRPr>
            </a:p>
          </p:txBody>
        </p:sp>
      </p:grpSp>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04895"/>
            <a:ext cx="9144000" cy="1323975"/>
          </a:xfrm>
          <a:prstGeom prst="rect">
            <a:avLst/>
          </a:prstGeom>
        </p:spPr>
      </p:pic>
      <p:sp>
        <p:nvSpPr>
          <p:cNvPr id="18" name="矩形 17"/>
          <p:cNvSpPr/>
          <p:nvPr/>
        </p:nvSpPr>
        <p:spPr>
          <a:xfrm>
            <a:off x="0" y="5095494"/>
            <a:ext cx="9144000" cy="66751"/>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786622" y="-476250"/>
            <a:ext cx="935144" cy="219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2339299" y="2630546"/>
            <a:ext cx="5735995" cy="5290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800" b="1" dirty="0">
                <a:solidFill>
                  <a:srgbClr val="C00000"/>
                </a:solidFill>
                <a:latin typeface="微软雅黑" panose="020B0503020204020204" charset="-122"/>
                <a:ea typeface="微软雅黑" panose="020B0503020204020204" charset="-122"/>
                <a:sym typeface="+mn-ea"/>
              </a:rPr>
              <a:t>应审慎把握的几种特定对象是否确认为见义勇为人员</a:t>
            </a:r>
            <a:endParaRPr lang="zh-CN" altLang="en-US" sz="1800" b="1" dirty="0">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04895"/>
            <a:ext cx="9144000" cy="1323975"/>
          </a:xfrm>
          <a:prstGeom prst="rect">
            <a:avLst/>
          </a:prstGeom>
        </p:spPr>
      </p:pic>
      <p:sp>
        <p:nvSpPr>
          <p:cNvPr id="18" name="矩形 17"/>
          <p:cNvSpPr/>
          <p:nvPr/>
        </p:nvSpPr>
        <p:spPr>
          <a:xfrm>
            <a:off x="0" y="5095494"/>
            <a:ext cx="9144000" cy="66751"/>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786622" y="-476250"/>
            <a:ext cx="935144" cy="219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921385" y="1358900"/>
            <a:ext cx="7411085" cy="2705100"/>
          </a:xfrm>
          <a:prstGeom prst="rect">
            <a:avLst/>
          </a:prstGeom>
        </p:spPr>
        <p:txBody>
          <a:bodyPr wrap="square">
            <a:spAutoFit/>
          </a:bodyPr>
          <a:lstStyle/>
          <a:p>
            <a:pPr>
              <a:lnSpc>
                <a:spcPct val="140000"/>
              </a:lnSpc>
            </a:pPr>
            <a:r>
              <a:rPr lang="en-US" dirty="0">
                <a:solidFill>
                  <a:srgbClr val="222222"/>
                </a:solidFill>
                <a:latin typeface="微软雅黑" panose="020B0503020204020204" charset="-122"/>
                <a:ea typeface="微软雅黑" panose="020B0503020204020204" charset="-122"/>
              </a:rPr>
              <a:t>      </a:t>
            </a:r>
            <a:r>
              <a:rPr dirty="0">
                <a:solidFill>
                  <a:srgbClr val="222222"/>
                </a:solidFill>
                <a:latin typeface="微软雅黑" panose="020B0503020204020204" charset="-122"/>
                <a:ea typeface="微软雅黑" panose="020B0503020204020204" charset="-122"/>
              </a:rPr>
              <a:t>县级公安机关对发现行为行为人存在犯罪前科、违法违纪、严重失德行为等情况，应当报设区市公安机关同意后确认，并报省公安厅政工部门（见义勇为办公室）备案。</a:t>
            </a:r>
            <a:endParaRPr dirty="0">
              <a:solidFill>
                <a:srgbClr val="222222"/>
              </a:solidFill>
              <a:latin typeface="微软雅黑" panose="020B0503020204020204" charset="-122"/>
              <a:ea typeface="微软雅黑" panose="020B0503020204020204" charset="-122"/>
            </a:endParaRPr>
          </a:p>
          <a:p>
            <a:pPr>
              <a:lnSpc>
                <a:spcPct val="140000"/>
              </a:lnSpc>
            </a:pPr>
            <a:r>
              <a:rPr dirty="0">
                <a:solidFill>
                  <a:srgbClr val="222222"/>
                </a:solidFill>
                <a:latin typeface="微软雅黑" panose="020B0503020204020204" charset="-122"/>
                <a:ea typeface="微软雅黑" panose="020B0503020204020204" charset="-122"/>
              </a:rPr>
              <a:t>根据见义勇为人员的事迹和贡献，对见义勇为人员应当给予下列单项或者多项奖励：</a:t>
            </a:r>
            <a:endParaRPr dirty="0">
              <a:solidFill>
                <a:srgbClr val="222222"/>
              </a:solidFill>
              <a:latin typeface="微软雅黑" panose="020B0503020204020204" charset="-122"/>
              <a:ea typeface="微软雅黑" panose="020B0503020204020204" charset="-122"/>
            </a:endParaRPr>
          </a:p>
          <a:p>
            <a:pPr>
              <a:lnSpc>
                <a:spcPct val="140000"/>
              </a:lnSpc>
            </a:pPr>
            <a:r>
              <a:rPr dirty="0">
                <a:solidFill>
                  <a:srgbClr val="222222"/>
                </a:solidFill>
                <a:latin typeface="微软雅黑" panose="020B0503020204020204" charset="-122"/>
                <a:ea typeface="微软雅黑" panose="020B0503020204020204" charset="-122"/>
              </a:rPr>
              <a:t>（一）授予见义勇为称号；</a:t>
            </a:r>
            <a:endParaRPr dirty="0">
              <a:solidFill>
                <a:srgbClr val="222222"/>
              </a:solidFill>
              <a:latin typeface="微软雅黑" panose="020B0503020204020204" charset="-122"/>
              <a:ea typeface="微软雅黑" panose="020B0503020204020204" charset="-122"/>
            </a:endParaRPr>
          </a:p>
          <a:p>
            <a:pPr>
              <a:lnSpc>
                <a:spcPct val="140000"/>
              </a:lnSpc>
            </a:pPr>
            <a:r>
              <a:rPr dirty="0">
                <a:solidFill>
                  <a:srgbClr val="222222"/>
                </a:solidFill>
                <a:latin typeface="微软雅黑" panose="020B0503020204020204" charset="-122"/>
                <a:ea typeface="微软雅黑" panose="020B0503020204020204" charset="-122"/>
              </a:rPr>
              <a:t>（二）嘉奖；</a:t>
            </a:r>
            <a:endParaRPr dirty="0">
              <a:solidFill>
                <a:srgbClr val="222222"/>
              </a:solidFill>
              <a:latin typeface="微软雅黑" panose="020B0503020204020204" charset="-122"/>
              <a:ea typeface="微软雅黑" panose="020B0503020204020204" charset="-122"/>
            </a:endParaRPr>
          </a:p>
          <a:p>
            <a:pPr>
              <a:lnSpc>
                <a:spcPct val="140000"/>
              </a:lnSpc>
            </a:pPr>
            <a:r>
              <a:rPr dirty="0">
                <a:solidFill>
                  <a:srgbClr val="222222"/>
                </a:solidFill>
                <a:latin typeface="微软雅黑" panose="020B0503020204020204" charset="-122"/>
                <a:ea typeface="微软雅黑" panose="020B0503020204020204" charset="-122"/>
              </a:rPr>
              <a:t>（三）记功；</a:t>
            </a:r>
            <a:endParaRPr dirty="0">
              <a:solidFill>
                <a:srgbClr val="222222"/>
              </a:solidFill>
              <a:latin typeface="微软雅黑" panose="020B0503020204020204" charset="-122"/>
              <a:ea typeface="微软雅黑" panose="020B0503020204020204" charset="-122"/>
            </a:endParaRPr>
          </a:p>
          <a:p>
            <a:pPr>
              <a:lnSpc>
                <a:spcPct val="140000"/>
              </a:lnSpc>
            </a:pPr>
            <a:r>
              <a:rPr dirty="0">
                <a:solidFill>
                  <a:srgbClr val="222222"/>
                </a:solidFill>
                <a:latin typeface="微软雅黑" panose="020B0503020204020204" charset="-122"/>
                <a:ea typeface="微软雅黑" panose="020B0503020204020204" charset="-122"/>
              </a:rPr>
              <a:t>（四）颁发奖金；</a:t>
            </a:r>
            <a:endParaRPr dirty="0">
              <a:solidFill>
                <a:srgbClr val="222222"/>
              </a:solidFill>
              <a:latin typeface="微软雅黑" panose="020B0503020204020204" charset="-122"/>
              <a:ea typeface="微软雅黑" panose="020B0503020204020204" charset="-122"/>
            </a:endParaRPr>
          </a:p>
          <a:p>
            <a:pPr>
              <a:lnSpc>
                <a:spcPct val="140000"/>
              </a:lnSpc>
            </a:pPr>
            <a:r>
              <a:rPr dirty="0">
                <a:solidFill>
                  <a:srgbClr val="222222"/>
                </a:solidFill>
                <a:latin typeface="微软雅黑" panose="020B0503020204020204" charset="-122"/>
                <a:ea typeface="微软雅黑" panose="020B0503020204020204" charset="-122"/>
              </a:rPr>
              <a:t>（五）其他奖励。</a:t>
            </a:r>
            <a:endParaRPr dirty="0">
              <a:solidFill>
                <a:srgbClr val="222222"/>
              </a:solidFill>
              <a:latin typeface="微软雅黑" panose="020B0503020204020204" charset="-122"/>
              <a:ea typeface="微软雅黑" panose="020B0503020204020204" charset="-122"/>
            </a:endParaRPr>
          </a:p>
          <a:p>
            <a:pPr>
              <a:lnSpc>
                <a:spcPct val="140000"/>
              </a:lnSpc>
            </a:pPr>
            <a:r>
              <a:rPr dirty="0">
                <a:solidFill>
                  <a:srgbClr val="222222"/>
                </a:solidFill>
                <a:latin typeface="微软雅黑" panose="020B0503020204020204" charset="-122"/>
                <a:ea typeface="微软雅黑" panose="020B0503020204020204" charset="-122"/>
              </a:rPr>
              <a:t>对于上述人员实施的见义勇为行为建议应以颁发奖金为主的原则，实际操作以具体情况为准。</a:t>
            </a:r>
            <a:endParaRPr dirty="0">
              <a:solidFill>
                <a:srgbClr val="222222"/>
              </a:solidFill>
              <a:latin typeface="微软雅黑" panose="020B0503020204020204" charset="-122"/>
              <a:ea typeface="微软雅黑" panose="020B0503020204020204" charset="-122"/>
            </a:endParaRPr>
          </a:p>
        </p:txBody>
      </p:sp>
      <p:sp>
        <p:nvSpPr>
          <p:cNvPr id="21" name="TextBox 14"/>
          <p:cNvSpPr txBox="1">
            <a:spLocks noChangeArrowheads="1"/>
          </p:cNvSpPr>
          <p:nvPr/>
        </p:nvSpPr>
        <p:spPr bwMode="auto">
          <a:xfrm>
            <a:off x="922020" y="921385"/>
            <a:ext cx="5628005" cy="299085"/>
          </a:xfrm>
          <a:prstGeom prst="rect">
            <a:avLst/>
          </a:prstGeom>
          <a:solidFill>
            <a:srgbClr val="C00000"/>
          </a:solid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eaLnBrk="1" hangingPunct="1"/>
            <a:r>
              <a:rPr lang="zh-CN" altLang="en-US" dirty="0">
                <a:solidFill>
                  <a:schemeClr val="bg1"/>
                </a:solidFill>
                <a:latin typeface="微软雅黑" panose="020B0503020204020204" pitchFamily="82" charset="2"/>
                <a:ea typeface="微软雅黑" panose="020B0503020204020204" pitchFamily="82" charset="2"/>
              </a:rPr>
              <a:t>一、行为人存在犯罪前科、违法违纪、严重失德行为等情况</a:t>
            </a:r>
            <a:endParaRPr lang="zh-CN" altLang="en-US" dirty="0">
              <a:solidFill>
                <a:schemeClr val="bg1"/>
              </a:solidFill>
              <a:latin typeface="微软雅黑" panose="020B0503020204020204" pitchFamily="82" charset="2"/>
              <a:ea typeface="微软雅黑" panose="020B0503020204020204" pitchFamily="82" charset="2"/>
            </a:endParaRPr>
          </a:p>
        </p:txBody>
      </p:sp>
      <p:sp>
        <p:nvSpPr>
          <p:cNvPr id="3" name="文本框 2"/>
          <p:cNvSpPr txBox="1"/>
          <p:nvPr/>
        </p:nvSpPr>
        <p:spPr>
          <a:xfrm>
            <a:off x="716095" y="224048"/>
            <a:ext cx="6475279" cy="398780"/>
          </a:xfrm>
          <a:prstGeom prst="rect">
            <a:avLst/>
          </a:prstGeom>
          <a:noFill/>
        </p:spPr>
        <p:txBody>
          <a:bodyPr wrap="square" rtlCol="0">
            <a:spAutoFit/>
          </a:bodyPr>
          <a:p>
            <a:pPr algn="l"/>
            <a:r>
              <a:rPr lang="en-US" altLang="zh-CN" sz="2000" b="1" dirty="0">
                <a:solidFill>
                  <a:srgbClr val="C00000"/>
                </a:solidFill>
                <a:latin typeface="微软雅黑" panose="020B0503020204020204" charset="-122"/>
                <a:ea typeface="微软雅黑" panose="020B0503020204020204" charset="-122"/>
                <a:sym typeface="+mn-ea"/>
              </a:rPr>
              <a:t>   </a:t>
            </a:r>
            <a:r>
              <a:rPr lang="zh-CN" altLang="en-US" sz="2000" b="1" dirty="0">
                <a:solidFill>
                  <a:srgbClr val="C00000"/>
                </a:solidFill>
                <a:latin typeface="微软雅黑" panose="020B0503020204020204" charset="-122"/>
                <a:ea typeface="微软雅黑" panose="020B0503020204020204" charset="-122"/>
                <a:sym typeface="+mn-ea"/>
              </a:rPr>
              <a:t>应审慎把握的几种特定对象是否确认为见义勇为人员</a:t>
            </a:r>
            <a:endParaRPr lang="zh-CN" altLang="en-US" sz="2000" b="1" dirty="0">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04895"/>
            <a:ext cx="9144000" cy="1323975"/>
          </a:xfrm>
          <a:prstGeom prst="rect">
            <a:avLst/>
          </a:prstGeom>
        </p:spPr>
      </p:pic>
      <p:sp>
        <p:nvSpPr>
          <p:cNvPr id="18" name="矩形 17"/>
          <p:cNvSpPr/>
          <p:nvPr/>
        </p:nvSpPr>
        <p:spPr>
          <a:xfrm>
            <a:off x="0" y="5095494"/>
            <a:ext cx="9144000" cy="66751"/>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786622" y="-476250"/>
            <a:ext cx="935144" cy="219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953135" y="1379220"/>
            <a:ext cx="7342505" cy="2665095"/>
          </a:xfrm>
          <a:prstGeom prst="rect">
            <a:avLst/>
          </a:prstGeom>
        </p:spPr>
        <p:txBody>
          <a:bodyPr wrap="square">
            <a:spAutoFit/>
          </a:bodyPr>
          <a:lstStyle/>
          <a:p>
            <a:pPr>
              <a:lnSpc>
                <a:spcPct val="160000"/>
              </a:lnSpc>
            </a:pPr>
            <a:r>
              <a:rPr dirty="0">
                <a:solidFill>
                  <a:srgbClr val="222222"/>
                </a:solidFill>
                <a:latin typeface="微软雅黑" panose="020B0503020204020204" charset="-122"/>
                <a:ea typeface="微软雅黑" panose="020B0503020204020204" charset="-122"/>
              </a:rPr>
              <a:t>《民法总则》是这样规定民事行为能力的：</a:t>
            </a:r>
            <a:endParaRPr dirty="0">
              <a:solidFill>
                <a:srgbClr val="222222"/>
              </a:solidFill>
              <a:latin typeface="微软雅黑" panose="020B0503020204020204" charset="-122"/>
              <a:ea typeface="微软雅黑" panose="020B0503020204020204" charset="-122"/>
            </a:endParaRPr>
          </a:p>
          <a:p>
            <a:pPr>
              <a:lnSpc>
                <a:spcPct val="160000"/>
              </a:lnSpc>
            </a:pPr>
            <a:r>
              <a:rPr dirty="0">
                <a:solidFill>
                  <a:srgbClr val="222222"/>
                </a:solidFill>
                <a:latin typeface="微软雅黑" panose="020B0503020204020204" charset="-122"/>
                <a:ea typeface="微软雅黑" panose="020B0503020204020204" charset="-122"/>
              </a:rPr>
              <a:t>      十七条、十八周岁以上的自然人为成年人。不满十八周岁的自然人为未成年人。</a:t>
            </a:r>
            <a:endParaRPr dirty="0">
              <a:solidFill>
                <a:srgbClr val="222222"/>
              </a:solidFill>
              <a:latin typeface="微软雅黑" panose="020B0503020204020204" charset="-122"/>
              <a:ea typeface="微软雅黑" panose="020B0503020204020204" charset="-122"/>
            </a:endParaRPr>
          </a:p>
          <a:p>
            <a:pPr>
              <a:lnSpc>
                <a:spcPct val="160000"/>
              </a:lnSpc>
            </a:pPr>
            <a:r>
              <a:rPr dirty="0">
                <a:solidFill>
                  <a:srgbClr val="222222"/>
                </a:solidFill>
                <a:latin typeface="微软雅黑" panose="020B0503020204020204" charset="-122"/>
                <a:ea typeface="微软雅黑" panose="020B0503020204020204" charset="-122"/>
              </a:rPr>
              <a:t>      十八条、成年人为完全民事行为能力人，可以独立实施民事法律行为。十六周岁以上的未成年人，以自己的劳动收入为主要生活来源的，视为完全民事行为能力人。</a:t>
            </a:r>
            <a:endParaRPr dirty="0">
              <a:solidFill>
                <a:srgbClr val="222222"/>
              </a:solidFill>
              <a:latin typeface="微软雅黑" panose="020B0503020204020204" charset="-122"/>
              <a:ea typeface="微软雅黑" panose="020B0503020204020204" charset="-122"/>
            </a:endParaRPr>
          </a:p>
          <a:p>
            <a:pPr>
              <a:lnSpc>
                <a:spcPct val="160000"/>
              </a:lnSpc>
            </a:pPr>
            <a:r>
              <a:rPr dirty="0">
                <a:solidFill>
                  <a:srgbClr val="222222"/>
                </a:solidFill>
                <a:latin typeface="微软雅黑" panose="020B0503020204020204" charset="-122"/>
                <a:ea typeface="微软雅黑" panose="020B0503020204020204" charset="-122"/>
              </a:rPr>
              <a:t>      十九条、八周岁以上的未成年人为限制民事行为能力人，实施民事法律行为由其法定代理人代理或者经其法定代理人同意、追认，但是可以独立实施纯获利益的民事法律行为或者与其年龄、智力相适应的民事法律行为。</a:t>
            </a:r>
            <a:endParaRPr dirty="0">
              <a:solidFill>
                <a:srgbClr val="222222"/>
              </a:solidFill>
              <a:latin typeface="微软雅黑" panose="020B0503020204020204" charset="-122"/>
              <a:ea typeface="微软雅黑" panose="020B0503020204020204" charset="-122"/>
            </a:endParaRPr>
          </a:p>
          <a:p>
            <a:pPr>
              <a:lnSpc>
                <a:spcPct val="120000"/>
              </a:lnSpc>
            </a:pPr>
            <a:endParaRPr dirty="0">
              <a:solidFill>
                <a:srgbClr val="222222"/>
              </a:solidFill>
              <a:latin typeface="微软雅黑" panose="020B0503020204020204" charset="-122"/>
              <a:ea typeface="微软雅黑" panose="020B0503020204020204" charset="-122"/>
            </a:endParaRPr>
          </a:p>
        </p:txBody>
      </p:sp>
      <p:sp>
        <p:nvSpPr>
          <p:cNvPr id="21" name="TextBox 14"/>
          <p:cNvSpPr txBox="1">
            <a:spLocks noChangeArrowheads="1"/>
          </p:cNvSpPr>
          <p:nvPr/>
        </p:nvSpPr>
        <p:spPr bwMode="auto">
          <a:xfrm>
            <a:off x="952500" y="919480"/>
            <a:ext cx="5628005" cy="299085"/>
          </a:xfrm>
          <a:prstGeom prst="rect">
            <a:avLst/>
          </a:prstGeom>
          <a:solidFill>
            <a:srgbClr val="C00000"/>
          </a:solid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eaLnBrk="1" hangingPunct="1"/>
            <a:r>
              <a:rPr lang="zh-CN" altLang="en-US" dirty="0">
                <a:solidFill>
                  <a:schemeClr val="bg1"/>
                </a:solidFill>
                <a:latin typeface="微软雅黑" panose="020B0503020204020204" pitchFamily="82" charset="2"/>
                <a:ea typeface="微软雅黑" panose="020B0503020204020204" pitchFamily="82" charset="2"/>
              </a:rPr>
              <a:t>二、未成年人见义勇为</a:t>
            </a:r>
            <a:endParaRPr lang="zh-CN" altLang="en-US" dirty="0">
              <a:solidFill>
                <a:schemeClr val="bg1"/>
              </a:solidFill>
              <a:latin typeface="微软雅黑" panose="020B0503020204020204" pitchFamily="82" charset="2"/>
              <a:ea typeface="微软雅黑" panose="020B0503020204020204" pitchFamily="82" charset="2"/>
            </a:endParaRPr>
          </a:p>
        </p:txBody>
      </p:sp>
      <p:sp>
        <p:nvSpPr>
          <p:cNvPr id="3" name="文本框 2"/>
          <p:cNvSpPr txBox="1"/>
          <p:nvPr/>
        </p:nvSpPr>
        <p:spPr>
          <a:xfrm>
            <a:off x="716095" y="224048"/>
            <a:ext cx="6475279" cy="398780"/>
          </a:xfrm>
          <a:prstGeom prst="rect">
            <a:avLst/>
          </a:prstGeom>
          <a:noFill/>
        </p:spPr>
        <p:txBody>
          <a:bodyPr wrap="square" rtlCol="0">
            <a:spAutoFit/>
          </a:bodyPr>
          <a:p>
            <a:pPr algn="l"/>
            <a:r>
              <a:rPr lang="en-US" altLang="zh-CN" sz="2000" b="1" dirty="0">
                <a:solidFill>
                  <a:srgbClr val="C00000"/>
                </a:solidFill>
                <a:latin typeface="微软雅黑" panose="020B0503020204020204" charset="-122"/>
                <a:ea typeface="微软雅黑" panose="020B0503020204020204" charset="-122"/>
                <a:sym typeface="+mn-ea"/>
              </a:rPr>
              <a:t>   </a:t>
            </a:r>
            <a:r>
              <a:rPr lang="zh-CN" altLang="en-US" sz="2000" b="1" dirty="0">
                <a:solidFill>
                  <a:srgbClr val="C00000"/>
                </a:solidFill>
                <a:latin typeface="微软雅黑" panose="020B0503020204020204" charset="-122"/>
                <a:ea typeface="微软雅黑" panose="020B0503020204020204" charset="-122"/>
                <a:sym typeface="+mn-ea"/>
              </a:rPr>
              <a:t>应审慎把握的几种特定对象是否确认为见义勇为人员</a:t>
            </a:r>
            <a:endParaRPr lang="zh-CN" altLang="en-US" sz="2000" b="1" dirty="0">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04895"/>
            <a:ext cx="9144000" cy="1323975"/>
          </a:xfrm>
          <a:prstGeom prst="rect">
            <a:avLst/>
          </a:prstGeom>
        </p:spPr>
      </p:pic>
      <p:sp>
        <p:nvSpPr>
          <p:cNvPr id="18" name="矩形 17"/>
          <p:cNvSpPr/>
          <p:nvPr/>
        </p:nvSpPr>
        <p:spPr>
          <a:xfrm>
            <a:off x="0" y="5095494"/>
            <a:ext cx="9144000" cy="66751"/>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786622" y="-476250"/>
            <a:ext cx="935144" cy="219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820420" y="938530"/>
            <a:ext cx="7802245" cy="3455670"/>
          </a:xfrm>
          <a:prstGeom prst="rect">
            <a:avLst/>
          </a:prstGeom>
        </p:spPr>
        <p:txBody>
          <a:bodyPr wrap="square">
            <a:spAutoFit/>
          </a:bodyPr>
          <a:lstStyle/>
          <a:p>
            <a:pPr>
              <a:lnSpc>
                <a:spcPct val="180000"/>
              </a:lnSpc>
            </a:pPr>
            <a:r>
              <a:rPr lang="en-US" dirty="0">
                <a:solidFill>
                  <a:srgbClr val="222222"/>
                </a:solidFill>
                <a:latin typeface="微软雅黑" panose="020B0503020204020204" charset="-122"/>
                <a:ea typeface="微软雅黑" panose="020B0503020204020204" charset="-122"/>
              </a:rPr>
              <a:t>       </a:t>
            </a:r>
            <a:r>
              <a:rPr dirty="0">
                <a:solidFill>
                  <a:srgbClr val="222222"/>
                </a:solidFill>
                <a:latin typeface="微软雅黑" panose="020B0503020204020204" charset="-122"/>
                <a:ea typeface="微软雅黑" panose="020B0503020204020204" charset="-122"/>
              </a:rPr>
              <a:t>二十条、不满八周岁的未成年人为无民事行为能力人，由其法定代理人代理实施民事法律行为</a:t>
            </a:r>
            <a:r>
              <a:rPr lang="zh-CN" dirty="0">
                <a:solidFill>
                  <a:srgbClr val="222222"/>
                </a:solidFill>
                <a:latin typeface="微软雅黑" panose="020B0503020204020204" charset="-122"/>
                <a:ea typeface="微软雅黑" panose="020B0503020204020204" charset="-122"/>
              </a:rPr>
              <a:t>。</a:t>
            </a:r>
            <a:r>
              <a:rPr dirty="0">
                <a:solidFill>
                  <a:srgbClr val="222222"/>
                </a:solidFill>
                <a:latin typeface="微软雅黑" panose="020B0503020204020204" charset="-122"/>
                <a:ea typeface="微软雅黑" panose="020B0503020204020204" charset="-122"/>
              </a:rPr>
              <a:t>未满八周岁的未成年人为无民事行为能力人，其实施民事法律行为必须由法定代理人代理，本条进一步规定无民事行为能力人实施的民事法律行为无效。但未成年人年满六周岁即应上小学，难免要独自乘坐公共交通工具、购买学习用品、玩具和零食等，更为重要的是，他们往往玩网络游戏、进行手机购物等，按照本条规定这些行为均应一律无效，显然违背社会生活经验，并且不合情理。</a:t>
            </a:r>
            <a:r>
              <a:rPr dirty="0">
                <a:solidFill>
                  <a:srgbClr val="222222"/>
                </a:solidFill>
                <a:latin typeface="微软雅黑" panose="020B0503020204020204" charset="-122"/>
                <a:ea typeface="微软雅黑" panose="020B0503020204020204" charset="-122"/>
                <a:sym typeface="+mn-ea"/>
              </a:rPr>
              <a:t>应该以《民法总则》第145条关于“限制民事行为能力人实施的纯获利益的民事法律行为或者与其年龄、智力、精神健康状况相适应的民事法律行为有效”的规定，认定不满八周岁的未成年人独立实施的这类行为有效。</a:t>
            </a:r>
            <a:endParaRPr dirty="0">
              <a:solidFill>
                <a:srgbClr val="222222"/>
              </a:solidFill>
              <a:latin typeface="微软雅黑" panose="020B0503020204020204" charset="-122"/>
              <a:ea typeface="微软雅黑" panose="020B0503020204020204" charset="-122"/>
            </a:endParaRPr>
          </a:p>
          <a:p>
            <a:pPr>
              <a:lnSpc>
                <a:spcPct val="180000"/>
              </a:lnSpc>
            </a:pPr>
            <a:endParaRPr dirty="0">
              <a:solidFill>
                <a:srgbClr val="222222"/>
              </a:solidFill>
              <a:latin typeface="微软雅黑" panose="020B0503020204020204" charset="-122"/>
              <a:ea typeface="微软雅黑" panose="020B0503020204020204" charset="-122"/>
            </a:endParaRPr>
          </a:p>
        </p:txBody>
      </p:sp>
      <p:sp>
        <p:nvSpPr>
          <p:cNvPr id="3" name="文本框 2"/>
          <p:cNvSpPr txBox="1"/>
          <p:nvPr/>
        </p:nvSpPr>
        <p:spPr>
          <a:xfrm>
            <a:off x="716095" y="224048"/>
            <a:ext cx="6475279" cy="398780"/>
          </a:xfrm>
          <a:prstGeom prst="rect">
            <a:avLst/>
          </a:prstGeom>
          <a:noFill/>
        </p:spPr>
        <p:txBody>
          <a:bodyPr wrap="square" rtlCol="0">
            <a:spAutoFit/>
          </a:bodyPr>
          <a:p>
            <a:pPr algn="l"/>
            <a:r>
              <a:rPr lang="en-US" altLang="zh-CN" sz="2000" b="1" dirty="0">
                <a:solidFill>
                  <a:srgbClr val="C00000"/>
                </a:solidFill>
                <a:latin typeface="微软雅黑" panose="020B0503020204020204" charset="-122"/>
                <a:ea typeface="微软雅黑" panose="020B0503020204020204" charset="-122"/>
                <a:sym typeface="+mn-ea"/>
              </a:rPr>
              <a:t>   </a:t>
            </a:r>
            <a:r>
              <a:rPr lang="zh-CN" altLang="en-US" sz="2000" b="1" dirty="0">
                <a:solidFill>
                  <a:srgbClr val="C00000"/>
                </a:solidFill>
                <a:latin typeface="微软雅黑" panose="020B0503020204020204" charset="-122"/>
                <a:ea typeface="微软雅黑" panose="020B0503020204020204" charset="-122"/>
                <a:sym typeface="+mn-ea"/>
              </a:rPr>
              <a:t>应审慎把握的几种特定对象是否确认为见义勇为人员</a:t>
            </a:r>
            <a:endParaRPr lang="zh-CN" altLang="en-US" sz="2000" b="1" dirty="0">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sp>
        <p:nvSpPr>
          <p:cNvPr id="23" name="文本框 22"/>
          <p:cNvSpPr txBox="1"/>
          <p:nvPr/>
        </p:nvSpPr>
        <p:spPr>
          <a:xfrm>
            <a:off x="2336672" y="1007430"/>
            <a:ext cx="1591835" cy="461665"/>
          </a:xfrm>
          <a:prstGeom prst="rect">
            <a:avLst/>
          </a:prstGeom>
          <a:noFill/>
        </p:spPr>
        <p:txBody>
          <a:bodyPr wrap="square" rtlCol="0">
            <a:spAutoFit/>
          </a:bodyPr>
          <a:lstStyle/>
          <a:p>
            <a:r>
              <a:rPr lang="zh-CN" altLang="en-US" sz="2400" b="1" dirty="0">
                <a:solidFill>
                  <a:srgbClr val="C00000"/>
                </a:solidFill>
                <a:latin typeface="微软雅黑" panose="020B0503020204020204" charset="-122"/>
                <a:ea typeface="微软雅黑" panose="020B0503020204020204" charset="-122"/>
              </a:rPr>
              <a:t>目录</a:t>
            </a:r>
            <a:endParaRPr lang="zh-CN" altLang="en-US" sz="2400" b="1" dirty="0">
              <a:solidFill>
                <a:srgbClr val="C00000"/>
              </a:solidFill>
              <a:latin typeface="微软雅黑" panose="020B0503020204020204" charset="-122"/>
              <a:ea typeface="微软雅黑" panose="020B0503020204020204" charset="-122"/>
            </a:endParaRPr>
          </a:p>
        </p:txBody>
      </p:sp>
      <p:grpSp>
        <p:nvGrpSpPr>
          <p:cNvPr id="24" name="组合 23"/>
          <p:cNvGrpSpPr>
            <a:grpSpLocks noChangeAspect="1"/>
          </p:cNvGrpSpPr>
          <p:nvPr/>
        </p:nvGrpSpPr>
        <p:grpSpPr>
          <a:xfrm>
            <a:off x="1700095" y="452922"/>
            <a:ext cx="554508" cy="554508"/>
            <a:chOff x="1191860" y="1075672"/>
            <a:chExt cx="2520000" cy="2520000"/>
          </a:xfrm>
        </p:grpSpPr>
        <p:sp>
          <p:nvSpPr>
            <p:cNvPr id="25" name="矩形: 圆角 3"/>
            <p:cNvSpPr>
              <a:spLocks noChangeAspect="1"/>
            </p:cNvSpPr>
            <p:nvPr/>
          </p:nvSpPr>
          <p:spPr>
            <a:xfrm>
              <a:off x="1191860" y="1075672"/>
              <a:ext cx="2520000" cy="2520000"/>
            </a:xfrm>
            <a:prstGeom prst="roundRect">
              <a:avLst>
                <a:gd name="adj" fmla="val 50000"/>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6" name="Freeform 5"/>
            <p:cNvSpPr/>
            <p:nvPr/>
          </p:nvSpPr>
          <p:spPr bwMode="auto">
            <a:xfrm>
              <a:off x="1858421" y="1735706"/>
              <a:ext cx="1186877" cy="119993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chemeClr val="bg1"/>
            </a:solidFill>
            <a:ln>
              <a:noFill/>
            </a:ln>
            <a:effectLst/>
          </p:spPr>
          <p:txBody>
            <a:bodyPr vert="horz" wrap="square" lIns="68580" tIns="34290" rIns="68580" bIns="34290" numCol="1" anchor="t" anchorCtr="0" compatLnSpc="1"/>
            <a:lstStyle/>
            <a:p>
              <a:endParaRPr lang="zh-CN" altLang="en-US" sz="1015"/>
            </a:p>
          </p:txBody>
        </p:sp>
      </p:grpSp>
      <p:sp>
        <p:nvSpPr>
          <p:cNvPr id="27" name="矩形 26"/>
          <p:cNvSpPr/>
          <p:nvPr/>
        </p:nvSpPr>
        <p:spPr>
          <a:xfrm>
            <a:off x="2024310" y="1422527"/>
            <a:ext cx="914048" cy="5290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C00000"/>
                </a:solidFill>
                <a:latin typeface="+mj-ea"/>
                <a:ea typeface="+mj-ea"/>
              </a:rPr>
              <a:t>01</a:t>
            </a:r>
            <a:endParaRPr lang="en-US" altLang="zh-CN" sz="1600" b="1" dirty="0">
              <a:solidFill>
                <a:srgbClr val="C00000"/>
              </a:solidFill>
              <a:latin typeface="+mj-ea"/>
              <a:ea typeface="+mj-ea"/>
            </a:endParaRPr>
          </a:p>
        </p:txBody>
      </p:sp>
      <p:sp>
        <p:nvSpPr>
          <p:cNvPr id="28" name="矩形 27"/>
          <p:cNvSpPr/>
          <p:nvPr/>
        </p:nvSpPr>
        <p:spPr>
          <a:xfrm>
            <a:off x="2024310" y="1933161"/>
            <a:ext cx="914048" cy="528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C00000"/>
                </a:solidFill>
                <a:latin typeface="+mj-ea"/>
                <a:ea typeface="+mj-ea"/>
              </a:rPr>
              <a:t>02</a:t>
            </a:r>
            <a:endParaRPr lang="en-US" altLang="zh-CN" sz="1600" b="1" dirty="0">
              <a:solidFill>
                <a:srgbClr val="C00000"/>
              </a:solidFill>
              <a:latin typeface="+mj-ea"/>
              <a:ea typeface="+mj-ea"/>
            </a:endParaRPr>
          </a:p>
        </p:txBody>
      </p:sp>
      <p:sp>
        <p:nvSpPr>
          <p:cNvPr id="31" name="矩形 30"/>
          <p:cNvSpPr/>
          <p:nvPr/>
        </p:nvSpPr>
        <p:spPr>
          <a:xfrm>
            <a:off x="3080819" y="1422529"/>
            <a:ext cx="4432851" cy="5290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rgbClr val="C00000"/>
                </a:solidFill>
                <a:latin typeface="微软雅黑" panose="020B0503020204020204" charset="-122"/>
                <a:ea typeface="微软雅黑" panose="020B0503020204020204" charset="-122"/>
              </a:rPr>
              <a:t>什么叫见义勇为人员</a:t>
            </a:r>
            <a:endParaRPr lang="zh-CN" altLang="en-US" sz="1600" b="1" dirty="0">
              <a:solidFill>
                <a:srgbClr val="C00000"/>
              </a:solidFill>
              <a:latin typeface="微软雅黑" panose="020B0503020204020204" charset="-122"/>
              <a:ea typeface="微软雅黑" panose="020B0503020204020204" charset="-122"/>
            </a:endParaRPr>
          </a:p>
        </p:txBody>
      </p:sp>
      <p:sp>
        <p:nvSpPr>
          <p:cNvPr id="32" name="矩形 31"/>
          <p:cNvSpPr/>
          <p:nvPr/>
        </p:nvSpPr>
        <p:spPr>
          <a:xfrm>
            <a:off x="3080818" y="1933163"/>
            <a:ext cx="4432851" cy="528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rgbClr val="C00000"/>
                </a:solidFill>
                <a:latin typeface="微软雅黑" panose="020B0503020204020204" charset="-122"/>
                <a:ea typeface="微软雅黑" panose="020B0503020204020204" charset="-122"/>
              </a:rPr>
              <a:t>见义勇为的构成特征</a:t>
            </a:r>
            <a:endParaRPr lang="zh-CN" altLang="en-US" sz="1600" b="1" dirty="0">
              <a:solidFill>
                <a:srgbClr val="C00000"/>
              </a:solidFill>
              <a:latin typeface="微软雅黑" panose="020B0503020204020204" charset="-122"/>
              <a:ea typeface="微软雅黑" panose="020B0503020204020204" charset="-122"/>
            </a:endParaRPr>
          </a:p>
        </p:txBody>
      </p:sp>
      <p:sp>
        <p:nvSpPr>
          <p:cNvPr id="2" name="矩形 1"/>
          <p:cNvSpPr/>
          <p:nvPr/>
        </p:nvSpPr>
        <p:spPr>
          <a:xfrm>
            <a:off x="2024310" y="2443701"/>
            <a:ext cx="914048" cy="528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600" b="1" dirty="0">
                <a:solidFill>
                  <a:srgbClr val="C00000"/>
                </a:solidFill>
                <a:latin typeface="+mj-ea"/>
                <a:ea typeface="+mj-ea"/>
              </a:rPr>
              <a:t>03</a:t>
            </a:r>
            <a:endParaRPr lang="en-US" altLang="zh-CN" sz="1600" b="1" dirty="0">
              <a:solidFill>
                <a:srgbClr val="C00000"/>
              </a:solidFill>
              <a:latin typeface="+mj-ea"/>
              <a:ea typeface="+mj-ea"/>
            </a:endParaRPr>
          </a:p>
        </p:txBody>
      </p:sp>
      <p:sp>
        <p:nvSpPr>
          <p:cNvPr id="3" name="矩形 2"/>
          <p:cNvSpPr/>
          <p:nvPr/>
        </p:nvSpPr>
        <p:spPr>
          <a:xfrm>
            <a:off x="2024310" y="2954241"/>
            <a:ext cx="914048" cy="528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600" b="1" dirty="0">
                <a:solidFill>
                  <a:srgbClr val="C00000"/>
                </a:solidFill>
                <a:latin typeface="+mj-ea"/>
                <a:ea typeface="+mj-ea"/>
              </a:rPr>
              <a:t>04</a:t>
            </a:r>
            <a:endParaRPr lang="en-US" altLang="zh-CN" sz="1600" b="1" dirty="0">
              <a:solidFill>
                <a:srgbClr val="C00000"/>
              </a:solidFill>
              <a:latin typeface="+mj-ea"/>
              <a:ea typeface="+mj-ea"/>
            </a:endParaRPr>
          </a:p>
        </p:txBody>
      </p:sp>
      <p:sp>
        <p:nvSpPr>
          <p:cNvPr id="4" name="矩形 3"/>
          <p:cNvSpPr/>
          <p:nvPr/>
        </p:nvSpPr>
        <p:spPr>
          <a:xfrm>
            <a:off x="3080819" y="2443068"/>
            <a:ext cx="4432851" cy="528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1600" b="1" dirty="0">
                <a:solidFill>
                  <a:srgbClr val="C00000"/>
                </a:solidFill>
                <a:latin typeface="微软雅黑" panose="020B0503020204020204" charset="-122"/>
                <a:ea typeface="微软雅黑" panose="020B0503020204020204" charset="-122"/>
              </a:rPr>
              <a:t>构成见义勇为行为的法律要件</a:t>
            </a:r>
            <a:endParaRPr lang="zh-CN" altLang="en-US" sz="1600" b="1" dirty="0">
              <a:solidFill>
                <a:srgbClr val="C00000"/>
              </a:solidFill>
              <a:latin typeface="微软雅黑" panose="020B0503020204020204" charset="-122"/>
              <a:ea typeface="微软雅黑" panose="020B0503020204020204" charset="-122"/>
            </a:endParaRPr>
          </a:p>
        </p:txBody>
      </p:sp>
      <p:sp>
        <p:nvSpPr>
          <p:cNvPr id="5" name="矩形 4"/>
          <p:cNvSpPr/>
          <p:nvPr/>
        </p:nvSpPr>
        <p:spPr>
          <a:xfrm>
            <a:off x="3080818" y="2953608"/>
            <a:ext cx="4432851" cy="528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1600" b="1" dirty="0">
                <a:solidFill>
                  <a:srgbClr val="C00000"/>
                </a:solidFill>
                <a:latin typeface="微软雅黑" panose="020B0503020204020204" charset="-122"/>
                <a:ea typeface="微软雅黑" panose="020B0503020204020204" charset="-122"/>
              </a:rPr>
              <a:t>   案例分析</a:t>
            </a:r>
            <a:endParaRPr lang="zh-CN" altLang="en-US" sz="1600" b="1" dirty="0">
              <a:solidFill>
                <a:srgbClr val="C00000"/>
              </a:solidFill>
              <a:latin typeface="微软雅黑" panose="020B0503020204020204" charset="-122"/>
              <a:ea typeface="微软雅黑" panose="020B0503020204020204" charset="-122"/>
            </a:endParaRPr>
          </a:p>
        </p:txBody>
      </p:sp>
      <p:sp>
        <p:nvSpPr>
          <p:cNvPr id="6" name="矩形 5"/>
          <p:cNvSpPr/>
          <p:nvPr/>
        </p:nvSpPr>
        <p:spPr>
          <a:xfrm>
            <a:off x="2024310" y="3975321"/>
            <a:ext cx="914048" cy="528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600" b="1" dirty="0">
                <a:solidFill>
                  <a:srgbClr val="C00000"/>
                </a:solidFill>
                <a:latin typeface="+mj-ea"/>
                <a:ea typeface="+mj-ea"/>
              </a:rPr>
              <a:t>06</a:t>
            </a:r>
            <a:endParaRPr lang="en-US" altLang="zh-CN" sz="1600" b="1" dirty="0">
              <a:solidFill>
                <a:srgbClr val="C00000"/>
              </a:solidFill>
              <a:latin typeface="+mj-ea"/>
              <a:ea typeface="+mj-ea"/>
            </a:endParaRPr>
          </a:p>
        </p:txBody>
      </p:sp>
      <p:sp>
        <p:nvSpPr>
          <p:cNvPr id="7" name="矩形 6"/>
          <p:cNvSpPr/>
          <p:nvPr/>
        </p:nvSpPr>
        <p:spPr>
          <a:xfrm>
            <a:off x="3081020" y="3966845"/>
            <a:ext cx="5067300" cy="528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600" b="1" dirty="0">
                <a:solidFill>
                  <a:srgbClr val="C00000"/>
                </a:solidFill>
                <a:latin typeface="微软雅黑" panose="020B0503020204020204" charset="-122"/>
                <a:ea typeface="微软雅黑" panose="020B0503020204020204" charset="-122"/>
                <a:sym typeface="+mn-ea"/>
              </a:rPr>
              <a:t>应审慎把握的</a:t>
            </a:r>
            <a:r>
              <a:rPr lang="zh-CN" altLang="en-US" sz="1600" b="1" dirty="0">
                <a:solidFill>
                  <a:srgbClr val="C00000"/>
                </a:solidFill>
                <a:latin typeface="微软雅黑" panose="020B0503020204020204" charset="-122"/>
                <a:ea typeface="微软雅黑" panose="020B0503020204020204" charset="-122"/>
                <a:sym typeface="+mn-ea"/>
              </a:rPr>
              <a:t>几种特定对象是否确认为见义勇为人员</a:t>
            </a:r>
            <a:endParaRPr lang="zh-CN" altLang="en-US" sz="1600" b="1" dirty="0">
              <a:solidFill>
                <a:srgbClr val="C00000"/>
              </a:solidFill>
              <a:latin typeface="微软雅黑" panose="020B0503020204020204" charset="-122"/>
              <a:ea typeface="微软雅黑" panose="020B0503020204020204" charset="-122"/>
              <a:sym typeface="+mn-ea"/>
            </a:endParaRPr>
          </a:p>
        </p:txBody>
      </p:sp>
      <p:sp>
        <p:nvSpPr>
          <p:cNvPr id="10" name="矩形 9"/>
          <p:cNvSpPr/>
          <p:nvPr/>
        </p:nvSpPr>
        <p:spPr>
          <a:xfrm>
            <a:off x="2024310" y="3464781"/>
            <a:ext cx="914048" cy="528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600" b="1" dirty="0">
                <a:solidFill>
                  <a:srgbClr val="C00000"/>
                </a:solidFill>
                <a:latin typeface="+mj-ea"/>
                <a:ea typeface="+mj-ea"/>
              </a:rPr>
              <a:t>05</a:t>
            </a:r>
            <a:endParaRPr lang="en-US" altLang="zh-CN" sz="1600" b="1" dirty="0">
              <a:solidFill>
                <a:srgbClr val="C00000"/>
              </a:solidFill>
              <a:latin typeface="+mj-ea"/>
              <a:ea typeface="+mj-ea"/>
            </a:endParaRPr>
          </a:p>
        </p:txBody>
      </p:sp>
      <p:sp>
        <p:nvSpPr>
          <p:cNvPr id="11" name="矩形 10"/>
          <p:cNvSpPr/>
          <p:nvPr/>
        </p:nvSpPr>
        <p:spPr>
          <a:xfrm>
            <a:off x="3080818" y="3464148"/>
            <a:ext cx="4432851" cy="528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1600" b="1" dirty="0">
                <a:solidFill>
                  <a:srgbClr val="C00000"/>
                </a:solidFill>
                <a:latin typeface="微软雅黑" panose="020B0503020204020204" charset="-122"/>
                <a:ea typeface="微软雅黑" panose="020B0503020204020204" charset="-122"/>
              </a:rPr>
              <a:t>见义勇为与好人好事区别</a:t>
            </a:r>
            <a:endParaRPr lang="zh-CN" altLang="en-US" sz="1600" b="1" dirty="0">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04895"/>
            <a:ext cx="9144000" cy="1323975"/>
          </a:xfrm>
          <a:prstGeom prst="rect">
            <a:avLst/>
          </a:prstGeom>
        </p:spPr>
      </p:pic>
      <p:sp>
        <p:nvSpPr>
          <p:cNvPr id="18" name="矩形 17"/>
          <p:cNvSpPr/>
          <p:nvPr/>
        </p:nvSpPr>
        <p:spPr>
          <a:xfrm>
            <a:off x="0" y="5095494"/>
            <a:ext cx="9144000" cy="66751"/>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786622" y="-476250"/>
            <a:ext cx="935144" cy="219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315720" y="1348740"/>
            <a:ext cx="6906895" cy="2103120"/>
          </a:xfrm>
          <a:prstGeom prst="rect">
            <a:avLst/>
          </a:prstGeom>
        </p:spPr>
        <p:txBody>
          <a:bodyPr wrap="square">
            <a:spAutoFit/>
          </a:bodyPr>
          <a:lstStyle/>
          <a:p>
            <a:pPr>
              <a:lnSpc>
                <a:spcPct val="170000"/>
              </a:lnSpc>
            </a:pPr>
            <a:r>
              <a:rPr lang="en-US" dirty="0">
                <a:solidFill>
                  <a:srgbClr val="222222"/>
                </a:solidFill>
                <a:latin typeface="微软雅黑" panose="020B0503020204020204" charset="-122"/>
                <a:ea typeface="微软雅黑" panose="020B0503020204020204" charset="-122"/>
              </a:rPr>
              <a:t>      </a:t>
            </a:r>
            <a:r>
              <a:rPr dirty="0">
                <a:solidFill>
                  <a:srgbClr val="222222"/>
                </a:solidFill>
                <a:latin typeface="微软雅黑" panose="020B0503020204020204" charset="-122"/>
                <a:ea typeface="微软雅黑" panose="020B0503020204020204" charset="-122"/>
              </a:rPr>
              <a:t>最高人民法院还这样解释：无民事行为能力人、限制民事行为能力人接受奖励、赠与、报酬，他人不得以行为人无民事行为能力、限制民事行为能力为由，主张以上行为无效。                                           </a:t>
            </a:r>
            <a:endParaRPr dirty="0">
              <a:solidFill>
                <a:srgbClr val="222222"/>
              </a:solidFill>
              <a:latin typeface="微软雅黑" panose="020B0503020204020204" charset="-122"/>
              <a:ea typeface="微软雅黑" panose="020B0503020204020204" charset="-122"/>
            </a:endParaRPr>
          </a:p>
          <a:p>
            <a:pPr>
              <a:lnSpc>
                <a:spcPct val="170000"/>
              </a:lnSpc>
            </a:pPr>
            <a:r>
              <a:rPr dirty="0">
                <a:solidFill>
                  <a:srgbClr val="222222"/>
                </a:solidFill>
                <a:latin typeface="微软雅黑" panose="020B0503020204020204" charset="-122"/>
                <a:ea typeface="微软雅黑" panose="020B0503020204020204" charset="-122"/>
              </a:rPr>
              <a:t>      综上，当未成年人实施了见义勇为行为的，应当予以确认。</a:t>
            </a:r>
            <a:endParaRPr dirty="0">
              <a:solidFill>
                <a:srgbClr val="222222"/>
              </a:solidFill>
              <a:latin typeface="微软雅黑" panose="020B0503020204020204" charset="-122"/>
              <a:ea typeface="微软雅黑" panose="020B0503020204020204" charset="-122"/>
            </a:endParaRPr>
          </a:p>
          <a:p>
            <a:pPr>
              <a:lnSpc>
                <a:spcPct val="170000"/>
              </a:lnSpc>
            </a:pPr>
            <a:endParaRPr dirty="0">
              <a:solidFill>
                <a:srgbClr val="222222"/>
              </a:solidFill>
              <a:latin typeface="微软雅黑" panose="020B0503020204020204" charset="-122"/>
              <a:ea typeface="微软雅黑" panose="020B0503020204020204" charset="-122"/>
            </a:endParaRPr>
          </a:p>
          <a:p>
            <a:pPr>
              <a:lnSpc>
                <a:spcPct val="170000"/>
              </a:lnSpc>
            </a:pPr>
            <a:endParaRPr dirty="0">
              <a:solidFill>
                <a:srgbClr val="222222"/>
              </a:solidFill>
              <a:latin typeface="微软雅黑" panose="020B0503020204020204" charset="-122"/>
              <a:ea typeface="微软雅黑" panose="020B0503020204020204" charset="-122"/>
            </a:endParaRPr>
          </a:p>
          <a:p>
            <a:pPr>
              <a:lnSpc>
                <a:spcPct val="120000"/>
              </a:lnSpc>
            </a:pPr>
            <a:endParaRPr dirty="0">
              <a:solidFill>
                <a:srgbClr val="222222"/>
              </a:solidFill>
              <a:latin typeface="微软雅黑" panose="020B0503020204020204" charset="-122"/>
              <a:ea typeface="微软雅黑" panose="020B0503020204020204" charset="-122"/>
            </a:endParaRPr>
          </a:p>
        </p:txBody>
      </p:sp>
      <p:sp>
        <p:nvSpPr>
          <p:cNvPr id="3" name="文本框 2"/>
          <p:cNvSpPr txBox="1"/>
          <p:nvPr/>
        </p:nvSpPr>
        <p:spPr>
          <a:xfrm>
            <a:off x="716095" y="224048"/>
            <a:ext cx="6475279" cy="398780"/>
          </a:xfrm>
          <a:prstGeom prst="rect">
            <a:avLst/>
          </a:prstGeom>
          <a:noFill/>
        </p:spPr>
        <p:txBody>
          <a:bodyPr wrap="square" rtlCol="0">
            <a:spAutoFit/>
          </a:bodyPr>
          <a:p>
            <a:pPr algn="l"/>
            <a:r>
              <a:rPr lang="en-US" altLang="zh-CN" sz="2000" b="1" dirty="0">
                <a:solidFill>
                  <a:srgbClr val="C00000"/>
                </a:solidFill>
                <a:latin typeface="微软雅黑" panose="020B0503020204020204" charset="-122"/>
                <a:ea typeface="微软雅黑" panose="020B0503020204020204" charset="-122"/>
                <a:sym typeface="+mn-ea"/>
              </a:rPr>
              <a:t>   </a:t>
            </a:r>
            <a:r>
              <a:rPr lang="zh-CN" altLang="en-US" sz="2000" b="1" dirty="0">
                <a:solidFill>
                  <a:srgbClr val="C00000"/>
                </a:solidFill>
                <a:latin typeface="微软雅黑" panose="020B0503020204020204" charset="-122"/>
                <a:ea typeface="微软雅黑" panose="020B0503020204020204" charset="-122"/>
                <a:sym typeface="+mn-ea"/>
              </a:rPr>
              <a:t>应审慎把握的几种特定对象是否确认为见义勇为人员</a:t>
            </a:r>
            <a:endParaRPr lang="zh-CN" altLang="en-US" sz="2000" b="1" dirty="0">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04895"/>
            <a:ext cx="9144000" cy="1323975"/>
          </a:xfrm>
          <a:prstGeom prst="rect">
            <a:avLst/>
          </a:prstGeom>
        </p:spPr>
      </p:pic>
      <p:sp>
        <p:nvSpPr>
          <p:cNvPr id="18" name="矩形 17"/>
          <p:cNvSpPr/>
          <p:nvPr/>
        </p:nvSpPr>
        <p:spPr>
          <a:xfrm>
            <a:off x="0" y="5095494"/>
            <a:ext cx="9144000" cy="66751"/>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786622" y="-476250"/>
            <a:ext cx="935144" cy="219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180465" y="1148715"/>
            <a:ext cx="6906895" cy="2956560"/>
          </a:xfrm>
          <a:prstGeom prst="rect">
            <a:avLst/>
          </a:prstGeom>
        </p:spPr>
        <p:txBody>
          <a:bodyPr wrap="square">
            <a:spAutoFit/>
          </a:bodyPr>
          <a:lstStyle/>
          <a:p>
            <a:pPr>
              <a:lnSpc>
                <a:spcPct val="180000"/>
              </a:lnSpc>
            </a:pPr>
            <a:r>
              <a:rPr lang="en-US" dirty="0">
                <a:solidFill>
                  <a:srgbClr val="222222"/>
                </a:solidFill>
                <a:latin typeface="微软雅黑" panose="020B0503020204020204" charset="-122"/>
                <a:ea typeface="微软雅黑" panose="020B0503020204020204" charset="-122"/>
              </a:rPr>
              <a:t>      </a:t>
            </a:r>
            <a:r>
              <a:rPr dirty="0">
                <a:solidFill>
                  <a:srgbClr val="222222"/>
                </a:solidFill>
                <a:latin typeface="微软雅黑" panose="020B0503020204020204" charset="-122"/>
                <a:ea typeface="微软雅黑" panose="020B0503020204020204" charset="-122"/>
              </a:rPr>
              <a:t>案例：2015年9月3日下午2点左右，</a:t>
            </a:r>
            <a:r>
              <a:rPr lang="zh-CN" dirty="0">
                <a:solidFill>
                  <a:srgbClr val="222222"/>
                </a:solidFill>
                <a:latin typeface="微软雅黑" panose="020B0503020204020204" charset="-122"/>
                <a:ea typeface="微软雅黑" panose="020B0503020204020204" charset="-122"/>
              </a:rPr>
              <a:t>某市某</a:t>
            </a:r>
            <a:r>
              <a:rPr dirty="0">
                <a:solidFill>
                  <a:srgbClr val="222222"/>
                </a:solidFill>
                <a:latin typeface="微软雅黑" panose="020B0503020204020204" charset="-122"/>
                <a:ea typeface="微软雅黑" panose="020B0503020204020204" charset="-122"/>
              </a:rPr>
              <a:t>区</a:t>
            </a:r>
            <a:r>
              <a:rPr lang="zh-CN" dirty="0">
                <a:solidFill>
                  <a:srgbClr val="222222"/>
                </a:solidFill>
                <a:latin typeface="微软雅黑" panose="020B0503020204020204" charset="-122"/>
                <a:ea typeface="微软雅黑" panose="020B0503020204020204" charset="-122"/>
              </a:rPr>
              <a:t>某</a:t>
            </a:r>
            <a:r>
              <a:rPr dirty="0">
                <a:solidFill>
                  <a:srgbClr val="222222"/>
                </a:solidFill>
                <a:latin typeface="微软雅黑" panose="020B0503020204020204" charset="-122"/>
                <a:ea typeface="微软雅黑" panose="020B0503020204020204" charset="-122"/>
              </a:rPr>
              <a:t>村李</a:t>
            </a:r>
            <a:r>
              <a:rPr lang="zh-CN" dirty="0">
                <a:solidFill>
                  <a:srgbClr val="222222"/>
                </a:solidFill>
                <a:latin typeface="微软雅黑" panose="020B0503020204020204" charset="-122"/>
                <a:ea typeface="微软雅黑" panose="020B0503020204020204" charset="-122"/>
              </a:rPr>
              <a:t>某</a:t>
            </a:r>
            <a:r>
              <a:rPr dirty="0">
                <a:solidFill>
                  <a:srgbClr val="222222"/>
                </a:solidFill>
                <a:latin typeface="微软雅黑" panose="020B0503020204020204" charset="-122"/>
                <a:ea typeface="微软雅黑" panose="020B0503020204020204" charset="-122"/>
              </a:rPr>
              <a:t>（时年12周岁，初一年级学生），与其他同伴一行6人在周屯村塌陷区游玩，其中一同伴不慎滑入池塘，李</a:t>
            </a:r>
            <a:r>
              <a:rPr lang="zh-CN" dirty="0">
                <a:solidFill>
                  <a:srgbClr val="222222"/>
                </a:solidFill>
                <a:latin typeface="微软雅黑" panose="020B0503020204020204" charset="-122"/>
                <a:ea typeface="微软雅黑" panose="020B0503020204020204" charset="-122"/>
              </a:rPr>
              <a:t>某</a:t>
            </a:r>
            <a:r>
              <a:rPr dirty="0">
                <a:solidFill>
                  <a:srgbClr val="222222"/>
                </a:solidFill>
                <a:latin typeface="微软雅黑" panose="020B0503020204020204" charset="-122"/>
                <a:ea typeface="微软雅黑" panose="020B0503020204020204" charset="-122"/>
              </a:rPr>
              <a:t>见状，跳入水中救援同伴，在其他同伴的合力帮助下，同伴获救，而李</a:t>
            </a:r>
            <a:r>
              <a:rPr lang="zh-CN" dirty="0">
                <a:solidFill>
                  <a:srgbClr val="222222"/>
                </a:solidFill>
                <a:latin typeface="微软雅黑" panose="020B0503020204020204" charset="-122"/>
                <a:ea typeface="微软雅黑" panose="020B0503020204020204" charset="-122"/>
              </a:rPr>
              <a:t>某</a:t>
            </a:r>
            <a:r>
              <a:rPr dirty="0">
                <a:solidFill>
                  <a:srgbClr val="222222"/>
                </a:solidFill>
                <a:latin typeface="微软雅黑" panose="020B0503020204020204" charset="-122"/>
                <a:ea typeface="微软雅黑" panose="020B0503020204020204" charset="-122"/>
              </a:rPr>
              <a:t>却因体力不支，沉入水底，溺水死亡。</a:t>
            </a:r>
            <a:endParaRPr dirty="0">
              <a:solidFill>
                <a:srgbClr val="222222"/>
              </a:solidFill>
              <a:latin typeface="微软雅黑" panose="020B0503020204020204" charset="-122"/>
              <a:ea typeface="微软雅黑" panose="020B0503020204020204" charset="-122"/>
            </a:endParaRPr>
          </a:p>
          <a:p>
            <a:pPr>
              <a:lnSpc>
                <a:spcPct val="180000"/>
              </a:lnSpc>
            </a:pPr>
            <a:r>
              <a:rPr dirty="0">
                <a:solidFill>
                  <a:srgbClr val="222222"/>
                </a:solidFill>
                <a:latin typeface="微软雅黑" panose="020B0503020204020204" charset="-122"/>
                <a:ea typeface="微软雅黑" panose="020B0503020204020204" charset="-122"/>
              </a:rPr>
              <a:t>      李</a:t>
            </a:r>
            <a:r>
              <a:rPr lang="zh-CN" dirty="0">
                <a:solidFill>
                  <a:srgbClr val="222222"/>
                </a:solidFill>
                <a:latin typeface="微软雅黑" panose="020B0503020204020204" charset="-122"/>
                <a:ea typeface="微软雅黑" panose="020B0503020204020204" charset="-122"/>
              </a:rPr>
              <a:t>某</a:t>
            </a:r>
            <a:r>
              <a:rPr b="1" dirty="0">
                <a:solidFill>
                  <a:srgbClr val="222222"/>
                </a:solidFill>
                <a:latin typeface="微软雅黑" panose="020B0503020204020204" charset="-122"/>
                <a:ea typeface="微软雅黑" panose="020B0503020204020204" charset="-122"/>
              </a:rPr>
              <a:t>符合见义勇为认定的法律条件也符合见义勇为的法律特征，应该认定为见义勇为。</a:t>
            </a:r>
            <a:endParaRPr dirty="0">
              <a:solidFill>
                <a:srgbClr val="222222"/>
              </a:solidFill>
              <a:latin typeface="微软雅黑" panose="020B0503020204020204" charset="-122"/>
              <a:ea typeface="微软雅黑" panose="020B0503020204020204" charset="-122"/>
            </a:endParaRPr>
          </a:p>
          <a:p>
            <a:pPr>
              <a:lnSpc>
                <a:spcPct val="180000"/>
              </a:lnSpc>
            </a:pPr>
            <a:endParaRPr dirty="0">
              <a:solidFill>
                <a:srgbClr val="222222"/>
              </a:solidFill>
              <a:latin typeface="微软雅黑" panose="020B0503020204020204" charset="-122"/>
              <a:ea typeface="微软雅黑" panose="020B0503020204020204" charset="-122"/>
            </a:endParaRPr>
          </a:p>
          <a:p>
            <a:pPr>
              <a:lnSpc>
                <a:spcPct val="180000"/>
              </a:lnSpc>
            </a:pPr>
            <a:endParaRPr dirty="0">
              <a:solidFill>
                <a:srgbClr val="222222"/>
              </a:solidFill>
              <a:latin typeface="微软雅黑" panose="020B0503020204020204" charset="-122"/>
              <a:ea typeface="微软雅黑" panose="020B0503020204020204" charset="-122"/>
            </a:endParaRPr>
          </a:p>
          <a:p>
            <a:pPr>
              <a:lnSpc>
                <a:spcPct val="120000"/>
              </a:lnSpc>
            </a:pPr>
            <a:endParaRPr dirty="0">
              <a:solidFill>
                <a:srgbClr val="222222"/>
              </a:solidFill>
              <a:latin typeface="微软雅黑" panose="020B0503020204020204" charset="-122"/>
              <a:ea typeface="微软雅黑" panose="020B0503020204020204" charset="-122"/>
            </a:endParaRPr>
          </a:p>
        </p:txBody>
      </p:sp>
      <p:sp>
        <p:nvSpPr>
          <p:cNvPr id="3" name="文本框 2"/>
          <p:cNvSpPr txBox="1"/>
          <p:nvPr/>
        </p:nvSpPr>
        <p:spPr>
          <a:xfrm>
            <a:off x="716095" y="224048"/>
            <a:ext cx="6475279" cy="398780"/>
          </a:xfrm>
          <a:prstGeom prst="rect">
            <a:avLst/>
          </a:prstGeom>
          <a:noFill/>
        </p:spPr>
        <p:txBody>
          <a:bodyPr wrap="square" rtlCol="0">
            <a:spAutoFit/>
          </a:bodyPr>
          <a:p>
            <a:pPr algn="l"/>
            <a:r>
              <a:rPr lang="en-US" altLang="zh-CN" sz="2000" b="1" dirty="0">
                <a:solidFill>
                  <a:srgbClr val="C00000"/>
                </a:solidFill>
                <a:latin typeface="微软雅黑" panose="020B0503020204020204" charset="-122"/>
                <a:ea typeface="微软雅黑" panose="020B0503020204020204" charset="-122"/>
                <a:sym typeface="+mn-ea"/>
              </a:rPr>
              <a:t>   </a:t>
            </a:r>
            <a:r>
              <a:rPr lang="zh-CN" altLang="en-US" sz="2000" b="1" dirty="0">
                <a:solidFill>
                  <a:srgbClr val="C00000"/>
                </a:solidFill>
                <a:latin typeface="微软雅黑" panose="020B0503020204020204" charset="-122"/>
                <a:ea typeface="微软雅黑" panose="020B0503020204020204" charset="-122"/>
                <a:sym typeface="+mn-ea"/>
              </a:rPr>
              <a:t>应审慎把握的几种特定对象是否确认为见义勇为人员</a:t>
            </a:r>
            <a:endParaRPr lang="zh-CN" altLang="en-US" sz="2000" b="1" dirty="0">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04895"/>
            <a:ext cx="9144000" cy="1323975"/>
          </a:xfrm>
          <a:prstGeom prst="rect">
            <a:avLst/>
          </a:prstGeom>
        </p:spPr>
      </p:pic>
      <p:sp>
        <p:nvSpPr>
          <p:cNvPr id="18" name="矩形 17"/>
          <p:cNvSpPr/>
          <p:nvPr/>
        </p:nvSpPr>
        <p:spPr>
          <a:xfrm>
            <a:off x="0" y="5095494"/>
            <a:ext cx="9144000" cy="66751"/>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786622" y="-476250"/>
            <a:ext cx="935144" cy="219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330960" y="1273175"/>
            <a:ext cx="6906895" cy="3244850"/>
          </a:xfrm>
          <a:prstGeom prst="rect">
            <a:avLst/>
          </a:prstGeom>
        </p:spPr>
        <p:txBody>
          <a:bodyPr wrap="square">
            <a:spAutoFit/>
          </a:bodyPr>
          <a:lstStyle/>
          <a:p>
            <a:pPr>
              <a:lnSpc>
                <a:spcPct val="140000"/>
              </a:lnSpc>
            </a:pPr>
            <a:r>
              <a:rPr dirty="0">
                <a:solidFill>
                  <a:srgbClr val="222222"/>
                </a:solidFill>
                <a:latin typeface="微软雅黑" panose="020B0503020204020204" charset="-122"/>
                <a:ea typeface="微软雅黑" panose="020B0503020204020204" charset="-122"/>
              </a:rPr>
              <a:t>《未成年人保护法》相关规定：</a:t>
            </a:r>
            <a:endParaRPr dirty="0">
              <a:solidFill>
                <a:srgbClr val="222222"/>
              </a:solidFill>
              <a:latin typeface="微软雅黑" panose="020B0503020204020204" charset="-122"/>
              <a:ea typeface="微软雅黑" panose="020B0503020204020204" charset="-122"/>
            </a:endParaRPr>
          </a:p>
          <a:p>
            <a:pPr>
              <a:lnSpc>
                <a:spcPct val="140000"/>
              </a:lnSpc>
            </a:pPr>
            <a:r>
              <a:rPr dirty="0">
                <a:solidFill>
                  <a:srgbClr val="222222"/>
                </a:solidFill>
                <a:latin typeface="微软雅黑" panose="020B0503020204020204" charset="-122"/>
                <a:ea typeface="微软雅黑" panose="020B0503020204020204" charset="-122"/>
              </a:rPr>
              <a:t>      第一条、为了保护未成年人的身心健康，保障未成年人的合法权益，促进未成年人在品德、智力、体质等方面全面发展，培养有理想、有道德、有文化、有纪律的社会主义建设者和接班人，根据宪法，制定本法。</a:t>
            </a:r>
            <a:endParaRPr dirty="0">
              <a:solidFill>
                <a:srgbClr val="222222"/>
              </a:solidFill>
              <a:latin typeface="微软雅黑" panose="020B0503020204020204" charset="-122"/>
              <a:ea typeface="微软雅黑" panose="020B0503020204020204" charset="-122"/>
            </a:endParaRPr>
          </a:p>
          <a:p>
            <a:pPr>
              <a:lnSpc>
                <a:spcPct val="140000"/>
              </a:lnSpc>
            </a:pPr>
            <a:r>
              <a:rPr dirty="0">
                <a:solidFill>
                  <a:srgbClr val="222222"/>
                </a:solidFill>
                <a:latin typeface="微软雅黑" panose="020B0503020204020204" charset="-122"/>
                <a:ea typeface="微软雅黑" panose="020B0503020204020204" charset="-122"/>
              </a:rPr>
              <a:t>      第四条、国家、社会、学校和家庭对未成年人进行理想教育、道德教育、文化教育、纪律和法制教育，进行爱国主义、集体主义和社会主义的教育，提倡爱祖国、爱人民、爱劳动、爱科学、爱社会主义的公德，反对资本主义的、封建主义的和其他的腐朽思想的侵蚀。</a:t>
            </a:r>
            <a:endParaRPr dirty="0">
              <a:solidFill>
                <a:srgbClr val="222222"/>
              </a:solidFill>
              <a:latin typeface="微软雅黑" panose="020B0503020204020204" charset="-122"/>
              <a:ea typeface="微软雅黑" panose="020B0503020204020204" charset="-122"/>
            </a:endParaRPr>
          </a:p>
          <a:p>
            <a:pPr>
              <a:lnSpc>
                <a:spcPct val="140000"/>
              </a:lnSpc>
            </a:pPr>
            <a:endParaRPr dirty="0">
              <a:solidFill>
                <a:srgbClr val="222222"/>
              </a:solidFill>
              <a:latin typeface="微软雅黑" panose="020B0503020204020204" charset="-122"/>
              <a:ea typeface="微软雅黑" panose="020B0503020204020204" charset="-122"/>
            </a:endParaRPr>
          </a:p>
          <a:p>
            <a:pPr>
              <a:lnSpc>
                <a:spcPct val="140000"/>
              </a:lnSpc>
            </a:pPr>
            <a:endParaRPr dirty="0">
              <a:solidFill>
                <a:srgbClr val="222222"/>
              </a:solidFill>
              <a:latin typeface="微软雅黑" panose="020B0503020204020204" charset="-122"/>
              <a:ea typeface="微软雅黑" panose="020B0503020204020204" charset="-122"/>
            </a:endParaRPr>
          </a:p>
          <a:p>
            <a:pPr>
              <a:lnSpc>
                <a:spcPct val="120000"/>
              </a:lnSpc>
            </a:pPr>
            <a:endParaRPr dirty="0">
              <a:solidFill>
                <a:srgbClr val="222222"/>
              </a:solidFill>
              <a:latin typeface="微软雅黑" panose="020B0503020204020204" charset="-122"/>
              <a:ea typeface="微软雅黑" panose="020B0503020204020204" charset="-122"/>
            </a:endParaRPr>
          </a:p>
        </p:txBody>
      </p:sp>
      <p:sp>
        <p:nvSpPr>
          <p:cNvPr id="3" name="文本框 2"/>
          <p:cNvSpPr txBox="1"/>
          <p:nvPr/>
        </p:nvSpPr>
        <p:spPr>
          <a:xfrm>
            <a:off x="716095" y="224048"/>
            <a:ext cx="6475279" cy="398780"/>
          </a:xfrm>
          <a:prstGeom prst="rect">
            <a:avLst/>
          </a:prstGeom>
          <a:noFill/>
        </p:spPr>
        <p:txBody>
          <a:bodyPr wrap="square" rtlCol="0">
            <a:spAutoFit/>
          </a:bodyPr>
          <a:p>
            <a:pPr algn="l"/>
            <a:r>
              <a:rPr lang="en-US" altLang="zh-CN" sz="2000" b="1" dirty="0">
                <a:solidFill>
                  <a:srgbClr val="C00000"/>
                </a:solidFill>
                <a:latin typeface="微软雅黑" panose="020B0503020204020204" charset="-122"/>
                <a:ea typeface="微软雅黑" panose="020B0503020204020204" charset="-122"/>
                <a:sym typeface="+mn-ea"/>
              </a:rPr>
              <a:t>   </a:t>
            </a:r>
            <a:r>
              <a:rPr lang="zh-CN" altLang="en-US" sz="2000" b="1" dirty="0">
                <a:solidFill>
                  <a:srgbClr val="C00000"/>
                </a:solidFill>
                <a:latin typeface="微软雅黑" panose="020B0503020204020204" charset="-122"/>
                <a:ea typeface="微软雅黑" panose="020B0503020204020204" charset="-122"/>
                <a:sym typeface="+mn-ea"/>
              </a:rPr>
              <a:t>应审慎把握的几种特定对象是否确认为见义勇为人员</a:t>
            </a:r>
            <a:endParaRPr lang="zh-CN" altLang="en-US" sz="2000" b="1" dirty="0">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04895"/>
            <a:ext cx="9144000" cy="1323975"/>
          </a:xfrm>
          <a:prstGeom prst="rect">
            <a:avLst/>
          </a:prstGeom>
        </p:spPr>
      </p:pic>
      <p:sp>
        <p:nvSpPr>
          <p:cNvPr id="18" name="矩形 17"/>
          <p:cNvSpPr/>
          <p:nvPr/>
        </p:nvSpPr>
        <p:spPr>
          <a:xfrm>
            <a:off x="0" y="5095494"/>
            <a:ext cx="9144000" cy="66751"/>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786622" y="-476250"/>
            <a:ext cx="935144" cy="219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330960" y="1273175"/>
            <a:ext cx="6906895" cy="2663825"/>
          </a:xfrm>
          <a:prstGeom prst="rect">
            <a:avLst/>
          </a:prstGeom>
        </p:spPr>
        <p:txBody>
          <a:bodyPr wrap="square">
            <a:spAutoFit/>
          </a:bodyPr>
          <a:lstStyle/>
          <a:p>
            <a:pPr>
              <a:lnSpc>
                <a:spcPct val="140000"/>
              </a:lnSpc>
            </a:pPr>
            <a:r>
              <a:rPr lang="en-US" dirty="0">
                <a:solidFill>
                  <a:srgbClr val="222222"/>
                </a:solidFill>
                <a:latin typeface="微软雅黑" panose="020B0503020204020204" charset="-122"/>
                <a:ea typeface="微软雅黑" panose="020B0503020204020204" charset="-122"/>
              </a:rPr>
              <a:t>      </a:t>
            </a:r>
            <a:r>
              <a:rPr dirty="0">
                <a:solidFill>
                  <a:srgbClr val="222222"/>
                </a:solidFill>
                <a:latin typeface="微软雅黑" panose="020B0503020204020204" charset="-122"/>
                <a:ea typeface="微软雅黑" panose="020B0503020204020204" charset="-122"/>
              </a:rPr>
              <a:t>第五条　保护未成年人的工作，应当遵循下列原则:</a:t>
            </a:r>
            <a:endParaRPr dirty="0">
              <a:solidFill>
                <a:srgbClr val="222222"/>
              </a:solidFill>
              <a:latin typeface="微软雅黑" panose="020B0503020204020204" charset="-122"/>
              <a:ea typeface="微软雅黑" panose="020B0503020204020204" charset="-122"/>
            </a:endParaRPr>
          </a:p>
          <a:p>
            <a:pPr lvl="1">
              <a:lnSpc>
                <a:spcPct val="140000"/>
              </a:lnSpc>
            </a:pPr>
            <a:r>
              <a:rPr dirty="0">
                <a:solidFill>
                  <a:srgbClr val="222222"/>
                </a:solidFill>
                <a:latin typeface="微软雅黑" panose="020B0503020204020204" charset="-122"/>
                <a:ea typeface="微软雅黑" panose="020B0503020204020204" charset="-122"/>
              </a:rPr>
              <a:t>（一）尊重未成年人的人格尊严；</a:t>
            </a:r>
            <a:endParaRPr dirty="0">
              <a:solidFill>
                <a:srgbClr val="222222"/>
              </a:solidFill>
              <a:latin typeface="微软雅黑" panose="020B0503020204020204" charset="-122"/>
              <a:ea typeface="微软雅黑" panose="020B0503020204020204" charset="-122"/>
            </a:endParaRPr>
          </a:p>
          <a:p>
            <a:pPr lvl="1">
              <a:lnSpc>
                <a:spcPct val="140000"/>
              </a:lnSpc>
            </a:pPr>
            <a:r>
              <a:rPr dirty="0">
                <a:solidFill>
                  <a:srgbClr val="222222"/>
                </a:solidFill>
                <a:latin typeface="微软雅黑" panose="020B0503020204020204" charset="-122"/>
                <a:ea typeface="微软雅黑" panose="020B0503020204020204" charset="-122"/>
              </a:rPr>
              <a:t>（二）适应未成年人身心发展的规律和特点；</a:t>
            </a:r>
            <a:endParaRPr dirty="0">
              <a:solidFill>
                <a:srgbClr val="222222"/>
              </a:solidFill>
              <a:latin typeface="微软雅黑" panose="020B0503020204020204" charset="-122"/>
              <a:ea typeface="微软雅黑" panose="020B0503020204020204" charset="-122"/>
            </a:endParaRPr>
          </a:p>
          <a:p>
            <a:pPr lvl="1">
              <a:lnSpc>
                <a:spcPct val="140000"/>
              </a:lnSpc>
            </a:pPr>
            <a:r>
              <a:rPr dirty="0">
                <a:solidFill>
                  <a:srgbClr val="222222"/>
                </a:solidFill>
                <a:latin typeface="微软雅黑" panose="020B0503020204020204" charset="-122"/>
                <a:ea typeface="微软雅黑" panose="020B0503020204020204" charset="-122"/>
              </a:rPr>
              <a:t>（三）教育与保护相结合。</a:t>
            </a:r>
            <a:endParaRPr dirty="0">
              <a:solidFill>
                <a:srgbClr val="222222"/>
              </a:solidFill>
              <a:latin typeface="微软雅黑" panose="020B0503020204020204" charset="-122"/>
              <a:ea typeface="微软雅黑" panose="020B0503020204020204" charset="-122"/>
            </a:endParaRPr>
          </a:p>
          <a:p>
            <a:pPr>
              <a:lnSpc>
                <a:spcPct val="140000"/>
              </a:lnSpc>
            </a:pPr>
            <a:r>
              <a:rPr dirty="0">
                <a:solidFill>
                  <a:srgbClr val="222222"/>
                </a:solidFill>
                <a:latin typeface="微软雅黑" panose="020B0503020204020204" charset="-122"/>
                <a:ea typeface="微软雅黑" panose="020B0503020204020204" charset="-122"/>
              </a:rPr>
              <a:t>       不难看出，《未成年人保护法》第一条、第四条、第五条明确规定要教育和培养未成年人成为有理想、有道德、有文化、有纪律的社会主义建设者和接班人。但是要从适应未成年人身心发展的规律和特点应该遵循教育与保护相结合的原则。</a:t>
            </a:r>
            <a:endParaRPr dirty="0">
              <a:solidFill>
                <a:srgbClr val="222222"/>
              </a:solidFill>
              <a:latin typeface="微软雅黑" panose="020B0503020204020204" charset="-122"/>
              <a:ea typeface="微软雅黑" panose="020B0503020204020204" charset="-122"/>
            </a:endParaRPr>
          </a:p>
          <a:p>
            <a:pPr>
              <a:lnSpc>
                <a:spcPct val="140000"/>
              </a:lnSpc>
            </a:pPr>
            <a:endParaRPr dirty="0">
              <a:solidFill>
                <a:srgbClr val="222222"/>
              </a:solidFill>
              <a:latin typeface="微软雅黑" panose="020B0503020204020204" charset="-122"/>
              <a:ea typeface="微软雅黑" panose="020B0503020204020204" charset="-122"/>
            </a:endParaRPr>
          </a:p>
          <a:p>
            <a:pPr>
              <a:lnSpc>
                <a:spcPct val="120000"/>
              </a:lnSpc>
            </a:pPr>
            <a:endParaRPr dirty="0">
              <a:solidFill>
                <a:srgbClr val="222222"/>
              </a:solidFill>
              <a:latin typeface="微软雅黑" panose="020B0503020204020204" charset="-122"/>
              <a:ea typeface="微软雅黑" panose="020B0503020204020204" charset="-122"/>
            </a:endParaRPr>
          </a:p>
        </p:txBody>
      </p:sp>
      <p:sp>
        <p:nvSpPr>
          <p:cNvPr id="3" name="文本框 2"/>
          <p:cNvSpPr txBox="1"/>
          <p:nvPr/>
        </p:nvSpPr>
        <p:spPr>
          <a:xfrm>
            <a:off x="716095" y="224048"/>
            <a:ext cx="6475279" cy="398780"/>
          </a:xfrm>
          <a:prstGeom prst="rect">
            <a:avLst/>
          </a:prstGeom>
          <a:noFill/>
        </p:spPr>
        <p:txBody>
          <a:bodyPr wrap="square" rtlCol="0">
            <a:spAutoFit/>
          </a:bodyPr>
          <a:p>
            <a:pPr algn="l"/>
            <a:r>
              <a:rPr lang="en-US" altLang="zh-CN" sz="2000" b="1" dirty="0">
                <a:solidFill>
                  <a:srgbClr val="C00000"/>
                </a:solidFill>
                <a:latin typeface="微软雅黑" panose="020B0503020204020204" charset="-122"/>
                <a:ea typeface="微软雅黑" panose="020B0503020204020204" charset="-122"/>
                <a:sym typeface="+mn-ea"/>
              </a:rPr>
              <a:t>   </a:t>
            </a:r>
            <a:r>
              <a:rPr lang="zh-CN" altLang="en-US" sz="2000" b="1" dirty="0">
                <a:solidFill>
                  <a:srgbClr val="C00000"/>
                </a:solidFill>
                <a:latin typeface="微软雅黑" panose="020B0503020204020204" charset="-122"/>
                <a:ea typeface="微软雅黑" panose="020B0503020204020204" charset="-122"/>
                <a:sym typeface="+mn-ea"/>
              </a:rPr>
              <a:t>应审慎把握的几种特定对象是否确认为见义勇为人员</a:t>
            </a:r>
            <a:endParaRPr lang="zh-CN" altLang="en-US" sz="2000" b="1" dirty="0">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04895"/>
            <a:ext cx="9144000" cy="1323975"/>
          </a:xfrm>
          <a:prstGeom prst="rect">
            <a:avLst/>
          </a:prstGeom>
        </p:spPr>
      </p:pic>
      <p:sp>
        <p:nvSpPr>
          <p:cNvPr id="18" name="矩形 17"/>
          <p:cNvSpPr/>
          <p:nvPr/>
        </p:nvSpPr>
        <p:spPr>
          <a:xfrm>
            <a:off x="0" y="5095494"/>
            <a:ext cx="9144000" cy="66751"/>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786622" y="-476250"/>
            <a:ext cx="935144" cy="219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059815" y="1273175"/>
            <a:ext cx="7243445" cy="2334260"/>
          </a:xfrm>
          <a:prstGeom prst="rect">
            <a:avLst/>
          </a:prstGeom>
        </p:spPr>
        <p:txBody>
          <a:bodyPr wrap="square">
            <a:spAutoFit/>
          </a:bodyPr>
          <a:lstStyle/>
          <a:p>
            <a:pPr>
              <a:lnSpc>
                <a:spcPct val="180000"/>
              </a:lnSpc>
            </a:pPr>
            <a:r>
              <a:rPr lang="en-US" dirty="0">
                <a:solidFill>
                  <a:srgbClr val="222222"/>
                </a:solidFill>
                <a:latin typeface="微软雅黑" panose="020B0503020204020204" charset="-122"/>
                <a:ea typeface="微软雅黑" panose="020B0503020204020204" charset="-122"/>
              </a:rPr>
              <a:t>      </a:t>
            </a:r>
            <a:r>
              <a:rPr dirty="0">
                <a:solidFill>
                  <a:srgbClr val="222222"/>
                </a:solidFill>
                <a:latin typeface="微软雅黑" panose="020B0503020204020204" charset="-122"/>
                <a:ea typeface="微软雅黑" panose="020B0503020204020204" charset="-122"/>
              </a:rPr>
              <a:t>辅警又称警务辅助人员，是指依法招聘并由公安机关管理使用，履行规定的职责和劳动合同约定义务的不具有人民警察身份的人员，主要包括文职辅警和勤务辅警两类人员。公安机关可以按照平等自愿、协商一致的原则，通过签订劳动合同，直接聘用警务辅助人员；也可采取劳动派遣或人事代理管理方式招聘警务辅助人员的。警务辅助人员不具备执法主体资格，不能直接参与公安执法工作，应当在公安民警的指挥和监督下开展辅助性工作。</a:t>
            </a:r>
            <a:endParaRPr dirty="0">
              <a:solidFill>
                <a:srgbClr val="222222"/>
              </a:solidFill>
              <a:latin typeface="微软雅黑" panose="020B0503020204020204" charset="-122"/>
              <a:ea typeface="微软雅黑" panose="020B0503020204020204" charset="-122"/>
            </a:endParaRPr>
          </a:p>
          <a:p>
            <a:pPr>
              <a:lnSpc>
                <a:spcPct val="180000"/>
              </a:lnSpc>
            </a:pPr>
            <a:r>
              <a:rPr dirty="0">
                <a:solidFill>
                  <a:srgbClr val="222222"/>
                </a:solidFill>
                <a:latin typeface="微软雅黑" panose="020B0503020204020204" charset="-122"/>
                <a:ea typeface="微软雅黑" panose="020B0503020204020204" charset="-122"/>
              </a:rPr>
              <a:t>工作内容主要包括两部分，即履行法定的职责和合同约定的义务。</a:t>
            </a:r>
            <a:endParaRPr dirty="0">
              <a:solidFill>
                <a:srgbClr val="222222"/>
              </a:solidFill>
              <a:latin typeface="微软雅黑" panose="020B0503020204020204" charset="-122"/>
              <a:ea typeface="微软雅黑" panose="020B0503020204020204" charset="-122"/>
            </a:endParaRPr>
          </a:p>
        </p:txBody>
      </p:sp>
      <p:sp>
        <p:nvSpPr>
          <p:cNvPr id="21" name="TextBox 14"/>
          <p:cNvSpPr txBox="1">
            <a:spLocks noChangeArrowheads="1"/>
          </p:cNvSpPr>
          <p:nvPr/>
        </p:nvSpPr>
        <p:spPr bwMode="auto">
          <a:xfrm>
            <a:off x="1059180" y="866140"/>
            <a:ext cx="5628005" cy="299085"/>
          </a:xfrm>
          <a:prstGeom prst="rect">
            <a:avLst/>
          </a:prstGeom>
          <a:solidFill>
            <a:srgbClr val="C00000"/>
          </a:solid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eaLnBrk="1" hangingPunct="1"/>
            <a:r>
              <a:rPr lang="zh-CN" altLang="en-US" dirty="0">
                <a:solidFill>
                  <a:schemeClr val="bg1"/>
                </a:solidFill>
                <a:latin typeface="微软雅黑" panose="020B0503020204020204" pitchFamily="82" charset="2"/>
                <a:ea typeface="微软雅黑" panose="020B0503020204020204" pitchFamily="82" charset="2"/>
              </a:rPr>
              <a:t>三、警务辅助人员</a:t>
            </a:r>
            <a:endParaRPr lang="zh-CN" altLang="en-US" dirty="0">
              <a:solidFill>
                <a:schemeClr val="bg1"/>
              </a:solidFill>
              <a:latin typeface="微软雅黑" panose="020B0503020204020204" pitchFamily="82" charset="2"/>
              <a:ea typeface="微软雅黑" panose="020B0503020204020204" pitchFamily="82" charset="2"/>
            </a:endParaRPr>
          </a:p>
        </p:txBody>
      </p:sp>
      <p:sp>
        <p:nvSpPr>
          <p:cNvPr id="3" name="文本框 2"/>
          <p:cNvSpPr txBox="1"/>
          <p:nvPr/>
        </p:nvSpPr>
        <p:spPr>
          <a:xfrm>
            <a:off x="716095" y="224048"/>
            <a:ext cx="6475279" cy="398780"/>
          </a:xfrm>
          <a:prstGeom prst="rect">
            <a:avLst/>
          </a:prstGeom>
          <a:noFill/>
        </p:spPr>
        <p:txBody>
          <a:bodyPr wrap="square" rtlCol="0">
            <a:spAutoFit/>
          </a:bodyPr>
          <a:p>
            <a:pPr algn="l"/>
            <a:r>
              <a:rPr lang="en-US" altLang="zh-CN" sz="2000" b="1" dirty="0">
                <a:solidFill>
                  <a:srgbClr val="C00000"/>
                </a:solidFill>
                <a:latin typeface="微软雅黑" panose="020B0503020204020204" charset="-122"/>
                <a:ea typeface="微软雅黑" panose="020B0503020204020204" charset="-122"/>
                <a:sym typeface="+mn-ea"/>
              </a:rPr>
              <a:t>   </a:t>
            </a:r>
            <a:r>
              <a:rPr lang="zh-CN" altLang="en-US" sz="2000" b="1" dirty="0">
                <a:solidFill>
                  <a:srgbClr val="C00000"/>
                </a:solidFill>
                <a:latin typeface="微软雅黑" panose="020B0503020204020204" charset="-122"/>
                <a:ea typeface="微软雅黑" panose="020B0503020204020204" charset="-122"/>
                <a:sym typeface="+mn-ea"/>
              </a:rPr>
              <a:t>应审慎把握的几种特定对象是否确认为见义勇为人员</a:t>
            </a:r>
            <a:endParaRPr lang="zh-CN" altLang="en-US" sz="2000" b="1" dirty="0">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04895"/>
            <a:ext cx="9144000" cy="1323975"/>
          </a:xfrm>
          <a:prstGeom prst="rect">
            <a:avLst/>
          </a:prstGeom>
        </p:spPr>
      </p:pic>
      <p:sp>
        <p:nvSpPr>
          <p:cNvPr id="18" name="矩形 17"/>
          <p:cNvSpPr/>
          <p:nvPr/>
        </p:nvSpPr>
        <p:spPr>
          <a:xfrm>
            <a:off x="0" y="5095494"/>
            <a:ext cx="9144000" cy="66751"/>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786622" y="-476250"/>
            <a:ext cx="935144" cy="219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330960" y="998855"/>
            <a:ext cx="6906895" cy="3535045"/>
          </a:xfrm>
          <a:prstGeom prst="rect">
            <a:avLst/>
          </a:prstGeom>
        </p:spPr>
        <p:txBody>
          <a:bodyPr wrap="square">
            <a:spAutoFit/>
          </a:bodyPr>
          <a:lstStyle/>
          <a:p>
            <a:pPr>
              <a:lnSpc>
                <a:spcPct val="140000"/>
              </a:lnSpc>
            </a:pPr>
            <a:r>
              <a:rPr b="1" dirty="0">
                <a:solidFill>
                  <a:srgbClr val="222222"/>
                </a:solidFill>
                <a:latin typeface="微软雅黑" panose="020B0503020204020204" charset="-122"/>
                <a:ea typeface="微软雅黑" panose="020B0503020204020204" charset="-122"/>
              </a:rPr>
              <a:t>《江苏省公安机关警务辅助人员 管理实施细则》（试行）规定了警务辅助人员职责、权利利和义务：</a:t>
            </a:r>
            <a:endParaRPr dirty="0">
              <a:solidFill>
                <a:srgbClr val="222222"/>
              </a:solidFill>
              <a:latin typeface="微软雅黑" panose="020B0503020204020204" charset="-122"/>
              <a:ea typeface="微软雅黑" panose="020B0503020204020204" charset="-122"/>
            </a:endParaRPr>
          </a:p>
          <a:p>
            <a:pPr>
              <a:lnSpc>
                <a:spcPct val="140000"/>
              </a:lnSpc>
            </a:pPr>
            <a:r>
              <a:rPr dirty="0">
                <a:solidFill>
                  <a:srgbClr val="222222"/>
                </a:solidFill>
                <a:latin typeface="微软雅黑" panose="020B0503020204020204" charset="-122"/>
                <a:ea typeface="微软雅黑" panose="020B0503020204020204" charset="-122"/>
              </a:rPr>
              <a:t>第七条、文职辅誉可以从事下列公安机关⾮执法岗位的相关辅助工作：</a:t>
            </a:r>
            <a:endParaRPr dirty="0">
              <a:solidFill>
                <a:srgbClr val="222222"/>
              </a:solidFill>
              <a:latin typeface="微软雅黑" panose="020B0503020204020204" charset="-122"/>
              <a:ea typeface="微软雅黑" panose="020B0503020204020204" charset="-122"/>
            </a:endParaRPr>
          </a:p>
          <a:p>
            <a:pPr>
              <a:lnSpc>
                <a:spcPct val="140000"/>
              </a:lnSpc>
            </a:pPr>
            <a:r>
              <a:rPr dirty="0">
                <a:solidFill>
                  <a:srgbClr val="222222"/>
                </a:solidFill>
                <a:latin typeface="微软雅黑" panose="020B0503020204020204" charset="-122"/>
                <a:ea typeface="微软雅黑" panose="020B0503020204020204" charset="-122"/>
              </a:rPr>
              <a:t>   (一)协助开展文书助理、档案管理、接线查询、窗⼝服务 证件办理、信息采集与录⼊等行政管理工作;</a:t>
            </a:r>
            <a:endParaRPr dirty="0">
              <a:solidFill>
                <a:srgbClr val="222222"/>
              </a:solidFill>
              <a:latin typeface="微软雅黑" panose="020B0503020204020204" charset="-122"/>
              <a:ea typeface="微软雅黑" panose="020B0503020204020204" charset="-122"/>
            </a:endParaRPr>
          </a:p>
          <a:p>
            <a:pPr>
              <a:lnSpc>
                <a:spcPct val="140000"/>
              </a:lnSpc>
            </a:pPr>
            <a:r>
              <a:rPr dirty="0">
                <a:solidFill>
                  <a:srgbClr val="222222"/>
                </a:solidFill>
                <a:latin typeface="微软雅黑" panose="020B0503020204020204" charset="-122"/>
                <a:ea typeface="微软雅黑" panose="020B0503020204020204" charset="-122"/>
              </a:rPr>
              <a:t>   (二)协助开展心理咨询、医疗、翻译、计算机⽹络维护 、数据分析、软件研发、安全监测、通讯保障、资⾦金分析、⾮非涉密财务管理、实验室分析、现场勘查、检验鉴定等技术支持工作;</a:t>
            </a:r>
            <a:endParaRPr dirty="0">
              <a:solidFill>
                <a:srgbClr val="222222"/>
              </a:solidFill>
              <a:latin typeface="微软雅黑" panose="020B0503020204020204" charset="-122"/>
              <a:ea typeface="微软雅黑" panose="020B0503020204020204" charset="-122"/>
            </a:endParaRPr>
          </a:p>
          <a:p>
            <a:pPr>
              <a:lnSpc>
                <a:spcPct val="140000"/>
              </a:lnSpc>
            </a:pPr>
            <a:r>
              <a:rPr dirty="0">
                <a:solidFill>
                  <a:srgbClr val="222222"/>
                </a:solidFill>
                <a:latin typeface="微软雅黑" panose="020B0503020204020204" charset="-122"/>
                <a:ea typeface="微软雅黑" panose="020B0503020204020204" charset="-122"/>
              </a:rPr>
              <a:t>   (三)协助开展警⽤用装备保管和维护保养、后勤服务等警务保障工作 </a:t>
            </a:r>
            <a:endParaRPr dirty="0">
              <a:solidFill>
                <a:srgbClr val="222222"/>
              </a:solidFill>
              <a:latin typeface="微软雅黑" panose="020B0503020204020204" charset="-122"/>
              <a:ea typeface="微软雅黑" panose="020B0503020204020204" charset="-122"/>
            </a:endParaRPr>
          </a:p>
          <a:p>
            <a:pPr>
              <a:lnSpc>
                <a:spcPct val="140000"/>
              </a:lnSpc>
            </a:pPr>
            <a:r>
              <a:rPr dirty="0">
                <a:solidFill>
                  <a:srgbClr val="222222"/>
                </a:solidFill>
                <a:latin typeface="微软雅黑" panose="020B0503020204020204" charset="-122"/>
                <a:ea typeface="微软雅黑" panose="020B0503020204020204" charset="-122"/>
              </a:rPr>
              <a:t>   (四)其他可由文职辅警从事的工作。</a:t>
            </a:r>
            <a:endParaRPr dirty="0">
              <a:solidFill>
                <a:srgbClr val="222222"/>
              </a:solidFill>
              <a:latin typeface="微软雅黑" panose="020B0503020204020204" charset="-122"/>
              <a:ea typeface="微软雅黑" panose="020B0503020204020204" charset="-122"/>
            </a:endParaRPr>
          </a:p>
          <a:p>
            <a:pPr>
              <a:lnSpc>
                <a:spcPct val="140000"/>
              </a:lnSpc>
            </a:pPr>
            <a:endParaRPr dirty="0">
              <a:solidFill>
                <a:srgbClr val="222222"/>
              </a:solidFill>
              <a:latin typeface="微软雅黑" panose="020B0503020204020204" charset="-122"/>
              <a:ea typeface="微软雅黑" panose="020B0503020204020204" charset="-122"/>
            </a:endParaRPr>
          </a:p>
          <a:p>
            <a:pPr>
              <a:lnSpc>
                <a:spcPct val="120000"/>
              </a:lnSpc>
            </a:pPr>
            <a:endParaRPr dirty="0">
              <a:solidFill>
                <a:srgbClr val="222222"/>
              </a:solidFill>
              <a:latin typeface="微软雅黑" panose="020B0503020204020204" charset="-122"/>
              <a:ea typeface="微软雅黑" panose="020B0503020204020204" charset="-122"/>
            </a:endParaRPr>
          </a:p>
        </p:txBody>
      </p:sp>
      <p:sp>
        <p:nvSpPr>
          <p:cNvPr id="3" name="文本框 2"/>
          <p:cNvSpPr txBox="1"/>
          <p:nvPr/>
        </p:nvSpPr>
        <p:spPr>
          <a:xfrm>
            <a:off x="716095" y="224048"/>
            <a:ext cx="6475279" cy="398780"/>
          </a:xfrm>
          <a:prstGeom prst="rect">
            <a:avLst/>
          </a:prstGeom>
          <a:noFill/>
        </p:spPr>
        <p:txBody>
          <a:bodyPr wrap="square" rtlCol="0">
            <a:spAutoFit/>
          </a:bodyPr>
          <a:p>
            <a:pPr algn="l"/>
            <a:r>
              <a:rPr lang="en-US" altLang="zh-CN" sz="2000" b="1" dirty="0">
                <a:solidFill>
                  <a:srgbClr val="C00000"/>
                </a:solidFill>
                <a:latin typeface="微软雅黑" panose="020B0503020204020204" charset="-122"/>
                <a:ea typeface="微软雅黑" panose="020B0503020204020204" charset="-122"/>
                <a:sym typeface="+mn-ea"/>
              </a:rPr>
              <a:t>   </a:t>
            </a:r>
            <a:r>
              <a:rPr lang="zh-CN" altLang="en-US" sz="2000" b="1" dirty="0">
                <a:solidFill>
                  <a:srgbClr val="C00000"/>
                </a:solidFill>
                <a:latin typeface="微软雅黑" panose="020B0503020204020204" charset="-122"/>
                <a:ea typeface="微软雅黑" panose="020B0503020204020204" charset="-122"/>
                <a:sym typeface="+mn-ea"/>
              </a:rPr>
              <a:t>应审慎把握的几种特定对象是否确认为见义勇为人员</a:t>
            </a:r>
            <a:endParaRPr lang="zh-CN" altLang="en-US" sz="2000" b="1" dirty="0">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04895"/>
            <a:ext cx="9144000" cy="1323975"/>
          </a:xfrm>
          <a:prstGeom prst="rect">
            <a:avLst/>
          </a:prstGeom>
        </p:spPr>
      </p:pic>
      <p:sp>
        <p:nvSpPr>
          <p:cNvPr id="18" name="矩形 17"/>
          <p:cNvSpPr/>
          <p:nvPr/>
        </p:nvSpPr>
        <p:spPr>
          <a:xfrm>
            <a:off x="0" y="5095494"/>
            <a:ext cx="9144000" cy="66751"/>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786622" y="-476250"/>
            <a:ext cx="935144" cy="219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330960" y="1113155"/>
            <a:ext cx="6906895" cy="3081655"/>
          </a:xfrm>
          <a:prstGeom prst="rect">
            <a:avLst/>
          </a:prstGeom>
        </p:spPr>
        <p:txBody>
          <a:bodyPr wrap="square">
            <a:spAutoFit/>
          </a:bodyPr>
          <a:lstStyle/>
          <a:p>
            <a:pPr>
              <a:lnSpc>
                <a:spcPct val="180000"/>
              </a:lnSpc>
            </a:pPr>
            <a:r>
              <a:rPr dirty="0">
                <a:solidFill>
                  <a:srgbClr val="222222"/>
                </a:solidFill>
                <a:latin typeface="微软雅黑" panose="020B0503020204020204" charset="-122"/>
                <a:ea typeface="微软雅黑" panose="020B0503020204020204" charset="-122"/>
              </a:rPr>
              <a:t>第八条、勤务辅警可以从事下列公安机关执法岗位的相关辅助工作：</a:t>
            </a:r>
            <a:endParaRPr dirty="0">
              <a:solidFill>
                <a:srgbClr val="222222"/>
              </a:solidFill>
              <a:latin typeface="微软雅黑" panose="020B0503020204020204" charset="-122"/>
              <a:ea typeface="微软雅黑" panose="020B0503020204020204" charset="-122"/>
            </a:endParaRPr>
          </a:p>
          <a:p>
            <a:pPr>
              <a:lnSpc>
                <a:spcPct val="180000"/>
              </a:lnSpc>
            </a:pPr>
            <a:r>
              <a:rPr dirty="0">
                <a:solidFill>
                  <a:srgbClr val="222222"/>
                </a:solidFill>
                <a:latin typeface="微软雅黑" panose="020B0503020204020204" charset="-122"/>
                <a:ea typeface="微软雅黑" panose="020B0503020204020204" charset="-122"/>
              </a:rPr>
              <a:t>  （一）协助预防、制止违法犯罪活动；</a:t>
            </a:r>
            <a:endParaRPr dirty="0">
              <a:solidFill>
                <a:srgbClr val="222222"/>
              </a:solidFill>
              <a:latin typeface="微软雅黑" panose="020B0503020204020204" charset="-122"/>
              <a:ea typeface="微软雅黑" panose="020B0503020204020204" charset="-122"/>
            </a:endParaRPr>
          </a:p>
          <a:p>
            <a:pPr>
              <a:lnSpc>
                <a:spcPct val="180000"/>
              </a:lnSpc>
            </a:pPr>
            <a:r>
              <a:rPr dirty="0">
                <a:solidFill>
                  <a:srgbClr val="222222"/>
                </a:solidFill>
                <a:latin typeface="微软雅黑" panose="020B0503020204020204" charset="-122"/>
                <a:ea typeface="微软雅黑" panose="020B0503020204020204" charset="-122"/>
              </a:rPr>
              <a:t>  （二）协助开展治安巡逻、治安检查以及对人员聚集场所进行安全检查；</a:t>
            </a:r>
            <a:endParaRPr dirty="0">
              <a:solidFill>
                <a:srgbClr val="222222"/>
              </a:solidFill>
              <a:latin typeface="微软雅黑" panose="020B0503020204020204" charset="-122"/>
              <a:ea typeface="微软雅黑" panose="020B0503020204020204" charset="-122"/>
            </a:endParaRPr>
          </a:p>
          <a:p>
            <a:pPr>
              <a:lnSpc>
                <a:spcPct val="180000"/>
              </a:lnSpc>
            </a:pPr>
            <a:r>
              <a:rPr dirty="0">
                <a:solidFill>
                  <a:srgbClr val="222222"/>
                </a:solidFill>
                <a:latin typeface="微软雅黑" panose="020B0503020204020204" charset="-122"/>
                <a:ea typeface="微软雅黑" panose="020B0503020204020204" charset="-122"/>
              </a:rPr>
              <a:t>  （三）协助盘查、堵控、监控、看管违法犯罪嫌疑人；</a:t>
            </a:r>
            <a:endParaRPr dirty="0">
              <a:solidFill>
                <a:srgbClr val="222222"/>
              </a:solidFill>
              <a:latin typeface="微软雅黑" panose="020B0503020204020204" charset="-122"/>
              <a:ea typeface="微软雅黑" panose="020B0503020204020204" charset="-122"/>
            </a:endParaRPr>
          </a:p>
          <a:p>
            <a:pPr>
              <a:lnSpc>
                <a:spcPct val="180000"/>
              </a:lnSpc>
            </a:pPr>
            <a:r>
              <a:rPr dirty="0">
                <a:solidFill>
                  <a:srgbClr val="222222"/>
                </a:solidFill>
                <a:latin typeface="微软雅黑" panose="020B0503020204020204" charset="-122"/>
                <a:ea typeface="微软雅黑" panose="020B0503020204020204" charset="-122"/>
              </a:rPr>
              <a:t>  （四）协助维护案（事）件现场秩序，保护案（事）件现场，抢救受伤人员；</a:t>
            </a:r>
            <a:endParaRPr dirty="0">
              <a:solidFill>
                <a:srgbClr val="222222"/>
              </a:solidFill>
              <a:latin typeface="微软雅黑" panose="020B0503020204020204" charset="-122"/>
              <a:ea typeface="微软雅黑" panose="020B0503020204020204" charset="-122"/>
            </a:endParaRPr>
          </a:p>
          <a:p>
            <a:pPr>
              <a:lnSpc>
                <a:spcPct val="180000"/>
              </a:lnSpc>
            </a:pPr>
            <a:r>
              <a:rPr dirty="0">
                <a:solidFill>
                  <a:srgbClr val="222222"/>
                </a:solidFill>
                <a:latin typeface="微软雅黑" panose="020B0503020204020204" charset="-122"/>
                <a:ea typeface="微软雅黑" panose="020B0503020204020204" charset="-122"/>
              </a:rPr>
              <a:t>  （五）协助疏导交通，劝阻、纠正交通安全违法行为，采集交通违法信息；</a:t>
            </a:r>
            <a:endParaRPr dirty="0">
              <a:solidFill>
                <a:srgbClr val="222222"/>
              </a:solidFill>
              <a:latin typeface="微软雅黑" panose="020B0503020204020204" charset="-122"/>
              <a:ea typeface="微软雅黑" panose="020B0503020204020204" charset="-122"/>
            </a:endParaRPr>
          </a:p>
          <a:p>
            <a:pPr>
              <a:lnSpc>
                <a:spcPct val="180000"/>
              </a:lnSpc>
            </a:pPr>
            <a:r>
              <a:rPr dirty="0">
                <a:solidFill>
                  <a:srgbClr val="222222"/>
                </a:solidFill>
                <a:latin typeface="微软雅黑" panose="020B0503020204020204" charset="-122"/>
                <a:ea typeface="微软雅黑" panose="020B0503020204020204" charset="-122"/>
              </a:rPr>
              <a:t>  </a:t>
            </a:r>
            <a:endParaRPr dirty="0">
              <a:solidFill>
                <a:srgbClr val="222222"/>
              </a:solidFill>
              <a:latin typeface="微软雅黑" panose="020B0503020204020204" charset="-122"/>
              <a:ea typeface="微软雅黑" panose="020B0503020204020204" charset="-122"/>
            </a:endParaRPr>
          </a:p>
          <a:p>
            <a:pPr>
              <a:lnSpc>
                <a:spcPct val="180000"/>
              </a:lnSpc>
            </a:pPr>
            <a:r>
              <a:rPr dirty="0">
                <a:solidFill>
                  <a:srgbClr val="222222"/>
                </a:solidFill>
                <a:latin typeface="微软雅黑" panose="020B0503020204020204" charset="-122"/>
                <a:ea typeface="微软雅黑" panose="020B0503020204020204" charset="-122"/>
              </a:rPr>
              <a:t>  </a:t>
            </a:r>
            <a:endParaRPr dirty="0">
              <a:solidFill>
                <a:srgbClr val="222222"/>
              </a:solidFill>
              <a:latin typeface="微软雅黑" panose="020B0503020204020204" charset="-122"/>
              <a:ea typeface="微软雅黑" panose="020B0503020204020204" charset="-122"/>
            </a:endParaRPr>
          </a:p>
        </p:txBody>
      </p:sp>
      <p:sp>
        <p:nvSpPr>
          <p:cNvPr id="3" name="文本框 2"/>
          <p:cNvSpPr txBox="1"/>
          <p:nvPr/>
        </p:nvSpPr>
        <p:spPr>
          <a:xfrm>
            <a:off x="716095" y="224048"/>
            <a:ext cx="6475279" cy="398780"/>
          </a:xfrm>
          <a:prstGeom prst="rect">
            <a:avLst/>
          </a:prstGeom>
          <a:noFill/>
        </p:spPr>
        <p:txBody>
          <a:bodyPr wrap="square" rtlCol="0">
            <a:spAutoFit/>
          </a:bodyPr>
          <a:p>
            <a:pPr algn="l"/>
            <a:r>
              <a:rPr lang="en-US" altLang="zh-CN" sz="2000" b="1" dirty="0">
                <a:solidFill>
                  <a:srgbClr val="C00000"/>
                </a:solidFill>
                <a:latin typeface="微软雅黑" panose="020B0503020204020204" charset="-122"/>
                <a:ea typeface="微软雅黑" panose="020B0503020204020204" charset="-122"/>
                <a:sym typeface="+mn-ea"/>
              </a:rPr>
              <a:t>   </a:t>
            </a:r>
            <a:r>
              <a:rPr lang="zh-CN" altLang="en-US" sz="2000" b="1" dirty="0">
                <a:solidFill>
                  <a:srgbClr val="C00000"/>
                </a:solidFill>
                <a:latin typeface="微软雅黑" panose="020B0503020204020204" charset="-122"/>
                <a:ea typeface="微软雅黑" panose="020B0503020204020204" charset="-122"/>
                <a:sym typeface="+mn-ea"/>
              </a:rPr>
              <a:t>应审慎把握的几种特定对象是否确认为见义勇为人员</a:t>
            </a:r>
            <a:endParaRPr lang="zh-CN" altLang="en-US" sz="2000" b="1" dirty="0">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04895"/>
            <a:ext cx="9144000" cy="1323975"/>
          </a:xfrm>
          <a:prstGeom prst="rect">
            <a:avLst/>
          </a:prstGeom>
        </p:spPr>
      </p:pic>
      <p:sp>
        <p:nvSpPr>
          <p:cNvPr id="18" name="矩形 17"/>
          <p:cNvSpPr/>
          <p:nvPr/>
        </p:nvSpPr>
        <p:spPr>
          <a:xfrm>
            <a:off x="0" y="5095494"/>
            <a:ext cx="9144000" cy="66751"/>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786622" y="-476250"/>
            <a:ext cx="935144" cy="219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330960" y="1163955"/>
            <a:ext cx="6906895" cy="2374265"/>
          </a:xfrm>
          <a:prstGeom prst="rect">
            <a:avLst/>
          </a:prstGeom>
        </p:spPr>
        <p:txBody>
          <a:bodyPr wrap="square">
            <a:spAutoFit/>
          </a:bodyPr>
          <a:lstStyle/>
          <a:p>
            <a:pPr>
              <a:lnSpc>
                <a:spcPct val="160000"/>
              </a:lnSpc>
            </a:pPr>
            <a:r>
              <a:rPr lang="en-US" dirty="0">
                <a:solidFill>
                  <a:srgbClr val="222222"/>
                </a:solidFill>
                <a:latin typeface="微软雅黑" panose="020B0503020204020204" charset="-122"/>
                <a:ea typeface="微软雅黑" panose="020B0503020204020204" charset="-122"/>
                <a:sym typeface="+mn-ea"/>
              </a:rPr>
              <a:t>  </a:t>
            </a:r>
            <a:r>
              <a:rPr dirty="0">
                <a:solidFill>
                  <a:srgbClr val="222222"/>
                </a:solidFill>
                <a:latin typeface="微软雅黑" panose="020B0503020204020204" charset="-122"/>
                <a:ea typeface="微软雅黑" panose="020B0503020204020204" charset="-122"/>
                <a:sym typeface="+mn-ea"/>
              </a:rPr>
              <a:t>（六）协助开展戒毒人员日常管理、检查易制毒化学品企业、公开查缉毒品；</a:t>
            </a:r>
            <a:endParaRPr dirty="0">
              <a:solidFill>
                <a:srgbClr val="222222"/>
              </a:solidFill>
              <a:latin typeface="微软雅黑" panose="020B0503020204020204" charset="-122"/>
              <a:ea typeface="微软雅黑" panose="020B0503020204020204" charset="-122"/>
            </a:endParaRPr>
          </a:p>
          <a:p>
            <a:pPr>
              <a:lnSpc>
                <a:spcPct val="160000"/>
              </a:lnSpc>
            </a:pPr>
            <a:r>
              <a:rPr dirty="0">
                <a:solidFill>
                  <a:srgbClr val="222222"/>
                </a:solidFill>
                <a:latin typeface="微软雅黑" panose="020B0503020204020204" charset="-122"/>
                <a:ea typeface="微软雅黑" panose="020B0503020204020204" charset="-122"/>
                <a:sym typeface="+mn-ea"/>
              </a:rPr>
              <a:t>  （七）协助开展公安监管场所的管理勤务；</a:t>
            </a:r>
            <a:endParaRPr dirty="0">
              <a:solidFill>
                <a:srgbClr val="222222"/>
              </a:solidFill>
              <a:latin typeface="微软雅黑" panose="020B0503020204020204" charset="-122"/>
              <a:ea typeface="微软雅黑" panose="020B0503020204020204" charset="-122"/>
            </a:endParaRPr>
          </a:p>
          <a:p>
            <a:pPr>
              <a:lnSpc>
                <a:spcPct val="160000"/>
              </a:lnSpc>
            </a:pPr>
            <a:r>
              <a:rPr dirty="0">
                <a:solidFill>
                  <a:srgbClr val="222222"/>
                </a:solidFill>
                <a:latin typeface="微软雅黑" panose="020B0503020204020204" charset="-122"/>
                <a:ea typeface="微软雅黑" panose="020B0503020204020204" charset="-122"/>
                <a:sym typeface="+mn-ea"/>
              </a:rPr>
              <a:t>  （八）协助开展出入境管理服务、边防检查；</a:t>
            </a:r>
            <a:r>
              <a:rPr lang="en-US" dirty="0">
                <a:solidFill>
                  <a:srgbClr val="222222"/>
                </a:solidFill>
                <a:latin typeface="微软雅黑" panose="020B0503020204020204" charset="-122"/>
                <a:ea typeface="微软雅黑" panose="020B0503020204020204" charset="-122"/>
              </a:rPr>
              <a:t>  </a:t>
            </a:r>
            <a:endParaRPr lang="en-US" dirty="0">
              <a:solidFill>
                <a:srgbClr val="222222"/>
              </a:solidFill>
              <a:latin typeface="微软雅黑" panose="020B0503020204020204" charset="-122"/>
              <a:ea typeface="微软雅黑" panose="020B0503020204020204" charset="-122"/>
            </a:endParaRPr>
          </a:p>
          <a:p>
            <a:pPr>
              <a:lnSpc>
                <a:spcPct val="160000"/>
              </a:lnSpc>
            </a:pPr>
            <a:r>
              <a:rPr dirty="0">
                <a:solidFill>
                  <a:srgbClr val="222222"/>
                </a:solidFill>
                <a:latin typeface="微软雅黑" panose="020B0503020204020204" charset="-122"/>
                <a:ea typeface="微软雅黑" panose="020B0503020204020204" charset="-122"/>
              </a:rPr>
              <a:t>  （九）参与灭火救援和协助开展消防监督管理；</a:t>
            </a:r>
            <a:endParaRPr dirty="0">
              <a:solidFill>
                <a:srgbClr val="222222"/>
              </a:solidFill>
              <a:latin typeface="微软雅黑" panose="020B0503020204020204" charset="-122"/>
              <a:ea typeface="微软雅黑" panose="020B0503020204020204" charset="-122"/>
            </a:endParaRPr>
          </a:p>
          <a:p>
            <a:pPr>
              <a:lnSpc>
                <a:spcPct val="160000"/>
              </a:lnSpc>
            </a:pPr>
            <a:r>
              <a:rPr dirty="0">
                <a:solidFill>
                  <a:srgbClr val="222222"/>
                </a:solidFill>
                <a:latin typeface="微软雅黑" panose="020B0503020204020204" charset="-122"/>
                <a:ea typeface="微软雅黑" panose="020B0503020204020204" charset="-122"/>
              </a:rPr>
              <a:t>  （十）协助开展社会治安防范、交通安全、禁毒等宣传教育；</a:t>
            </a:r>
            <a:endParaRPr dirty="0">
              <a:solidFill>
                <a:srgbClr val="222222"/>
              </a:solidFill>
              <a:latin typeface="微软雅黑" panose="020B0503020204020204" charset="-122"/>
              <a:ea typeface="微软雅黑" panose="020B0503020204020204" charset="-122"/>
            </a:endParaRPr>
          </a:p>
          <a:p>
            <a:pPr>
              <a:lnSpc>
                <a:spcPct val="160000"/>
              </a:lnSpc>
            </a:pPr>
            <a:r>
              <a:rPr dirty="0">
                <a:solidFill>
                  <a:srgbClr val="222222"/>
                </a:solidFill>
                <a:latin typeface="微软雅黑" panose="020B0503020204020204" charset="-122"/>
                <a:ea typeface="微软雅黑" panose="020B0503020204020204" charset="-122"/>
              </a:rPr>
              <a:t>  （十一）其他可由勤务辅警协助开展的工作。</a:t>
            </a:r>
            <a:endParaRPr dirty="0">
              <a:solidFill>
                <a:srgbClr val="222222"/>
              </a:solidFill>
              <a:latin typeface="微软雅黑" panose="020B0503020204020204" charset="-122"/>
              <a:ea typeface="微软雅黑" panose="020B0503020204020204" charset="-122"/>
            </a:endParaRPr>
          </a:p>
          <a:p>
            <a:pPr>
              <a:lnSpc>
                <a:spcPct val="140000"/>
              </a:lnSpc>
            </a:pPr>
            <a:endParaRPr dirty="0">
              <a:solidFill>
                <a:srgbClr val="222222"/>
              </a:solidFill>
              <a:latin typeface="微软雅黑" panose="020B0503020204020204" charset="-122"/>
              <a:ea typeface="微软雅黑" panose="020B0503020204020204" charset="-122"/>
            </a:endParaRPr>
          </a:p>
        </p:txBody>
      </p:sp>
      <p:sp>
        <p:nvSpPr>
          <p:cNvPr id="3" name="文本框 2"/>
          <p:cNvSpPr txBox="1"/>
          <p:nvPr/>
        </p:nvSpPr>
        <p:spPr>
          <a:xfrm>
            <a:off x="716095" y="224048"/>
            <a:ext cx="6475279" cy="398780"/>
          </a:xfrm>
          <a:prstGeom prst="rect">
            <a:avLst/>
          </a:prstGeom>
          <a:noFill/>
        </p:spPr>
        <p:txBody>
          <a:bodyPr wrap="square" rtlCol="0">
            <a:spAutoFit/>
          </a:bodyPr>
          <a:p>
            <a:pPr algn="l"/>
            <a:r>
              <a:rPr lang="en-US" altLang="zh-CN" sz="2000" b="1" dirty="0">
                <a:solidFill>
                  <a:srgbClr val="C00000"/>
                </a:solidFill>
                <a:latin typeface="微软雅黑" panose="020B0503020204020204" charset="-122"/>
                <a:ea typeface="微软雅黑" panose="020B0503020204020204" charset="-122"/>
                <a:sym typeface="+mn-ea"/>
              </a:rPr>
              <a:t>   </a:t>
            </a:r>
            <a:r>
              <a:rPr lang="zh-CN" altLang="en-US" sz="2000" b="1" dirty="0">
                <a:solidFill>
                  <a:srgbClr val="C00000"/>
                </a:solidFill>
                <a:latin typeface="微软雅黑" panose="020B0503020204020204" charset="-122"/>
                <a:ea typeface="微软雅黑" panose="020B0503020204020204" charset="-122"/>
                <a:sym typeface="+mn-ea"/>
              </a:rPr>
              <a:t>应审慎把握的几种特定对象是否确认为见义勇为人员</a:t>
            </a:r>
            <a:endParaRPr lang="zh-CN" altLang="en-US" sz="2000" b="1" dirty="0">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04895"/>
            <a:ext cx="9144000" cy="1323975"/>
          </a:xfrm>
          <a:prstGeom prst="rect">
            <a:avLst/>
          </a:prstGeom>
        </p:spPr>
      </p:pic>
      <p:sp>
        <p:nvSpPr>
          <p:cNvPr id="18" name="矩形 17"/>
          <p:cNvSpPr/>
          <p:nvPr/>
        </p:nvSpPr>
        <p:spPr>
          <a:xfrm>
            <a:off x="0" y="5095494"/>
            <a:ext cx="9144000" cy="66751"/>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786622" y="-476250"/>
            <a:ext cx="935144" cy="219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330960" y="1372235"/>
            <a:ext cx="6906895" cy="2748280"/>
          </a:xfrm>
          <a:prstGeom prst="rect">
            <a:avLst/>
          </a:prstGeom>
        </p:spPr>
        <p:txBody>
          <a:bodyPr wrap="square">
            <a:spAutoFit/>
          </a:bodyPr>
          <a:lstStyle/>
          <a:p>
            <a:pPr>
              <a:lnSpc>
                <a:spcPct val="160000"/>
              </a:lnSpc>
            </a:pPr>
            <a:r>
              <a:rPr lang="en-US" dirty="0">
                <a:solidFill>
                  <a:srgbClr val="222222"/>
                </a:solidFill>
                <a:latin typeface="微软雅黑" panose="020B0503020204020204" charset="-122"/>
                <a:ea typeface="微软雅黑" panose="020B0503020204020204" charset="-122"/>
                <a:sym typeface="+mn-ea"/>
              </a:rPr>
              <a:t>      </a:t>
            </a:r>
            <a:r>
              <a:rPr dirty="0">
                <a:solidFill>
                  <a:srgbClr val="222222"/>
                </a:solidFill>
                <a:latin typeface="微软雅黑" panose="020B0503020204020204" charset="-122"/>
                <a:ea typeface="微软雅黑" panose="020B0503020204020204" charset="-122"/>
                <a:sym typeface="+mn-ea"/>
              </a:rPr>
              <a:t>实际上，辅警人员约定的义务应当仅限于在公安民警的带领下，协助盘查、堵控有违法犯罪嫌疑的人员，协助公安机关维护社会治安或交通秩序等。上述条款中基本上强调的是协助。虽然总体上约定</a:t>
            </a:r>
            <a:r>
              <a:rPr lang="zh-CN" dirty="0">
                <a:solidFill>
                  <a:srgbClr val="222222"/>
                </a:solidFill>
                <a:latin typeface="微软雅黑" panose="020B0503020204020204" charset="-122"/>
                <a:ea typeface="微软雅黑" panose="020B0503020204020204" charset="-122"/>
                <a:sym typeface="+mn-ea"/>
              </a:rPr>
              <a:t>为</a:t>
            </a:r>
            <a:r>
              <a:rPr dirty="0">
                <a:solidFill>
                  <a:srgbClr val="222222"/>
                </a:solidFill>
                <a:latin typeface="微软雅黑" panose="020B0503020204020204" charset="-122"/>
                <a:ea typeface="微软雅黑" panose="020B0503020204020204" charset="-122"/>
                <a:sym typeface="+mn-ea"/>
              </a:rPr>
              <a:t>勤务辅警和文职辅警，但在实际工作中，还应该具体的区分不同岗位职责的辅警工作义务，如交通辅警在工作时发现抢劫嫌疑人，协助或主动抓获罪犯的行为可以认定为见义勇为，但如果协助盘查或接受上级指派</a:t>
            </a:r>
            <a:r>
              <a:rPr lang="zh-CN" dirty="0">
                <a:solidFill>
                  <a:srgbClr val="222222"/>
                </a:solidFill>
                <a:latin typeface="微软雅黑" panose="020B0503020204020204" charset="-122"/>
                <a:ea typeface="微软雅黑" panose="020B0503020204020204" charset="-122"/>
                <a:sym typeface="+mn-ea"/>
              </a:rPr>
              <a:t>而发生的</a:t>
            </a:r>
            <a:r>
              <a:rPr dirty="0">
                <a:solidFill>
                  <a:srgbClr val="222222"/>
                </a:solidFill>
                <a:latin typeface="微软雅黑" panose="020B0503020204020204" charset="-122"/>
                <a:ea typeface="微软雅黑" panose="020B0503020204020204" charset="-122"/>
                <a:sym typeface="+mn-ea"/>
              </a:rPr>
              <a:t>行为就不能认定为见义勇为。</a:t>
            </a:r>
            <a:r>
              <a:rPr lang="zh-CN" dirty="0">
                <a:solidFill>
                  <a:srgbClr val="222222"/>
                </a:solidFill>
                <a:latin typeface="微软雅黑" panose="020B0503020204020204" charset="-122"/>
                <a:ea typeface="微软雅黑" panose="020B0503020204020204" charset="-122"/>
                <a:sym typeface="+mn-ea"/>
              </a:rPr>
              <a:t>总而言之，辅警在工作中实施了</a:t>
            </a:r>
            <a:r>
              <a:rPr dirty="0">
                <a:solidFill>
                  <a:srgbClr val="222222"/>
                </a:solidFill>
                <a:latin typeface="微软雅黑" panose="020B0503020204020204" charset="-122"/>
                <a:ea typeface="微软雅黑" panose="020B0503020204020204" charset="-122"/>
                <a:sym typeface="+mn-ea"/>
              </a:rPr>
              <a:t>超出法定职责、</a:t>
            </a:r>
            <a:r>
              <a:rPr lang="zh-CN" dirty="0">
                <a:solidFill>
                  <a:srgbClr val="222222"/>
                </a:solidFill>
                <a:latin typeface="微软雅黑" panose="020B0503020204020204" charset="-122"/>
                <a:ea typeface="微软雅黑" panose="020B0503020204020204" charset="-122"/>
                <a:sym typeface="+mn-ea"/>
              </a:rPr>
              <a:t>法定</a:t>
            </a:r>
            <a:r>
              <a:rPr dirty="0">
                <a:solidFill>
                  <a:srgbClr val="222222"/>
                </a:solidFill>
                <a:latin typeface="微软雅黑" panose="020B0503020204020204" charset="-122"/>
                <a:ea typeface="微软雅黑" panose="020B0503020204020204" charset="-122"/>
                <a:sym typeface="+mn-ea"/>
              </a:rPr>
              <a:t>义务</a:t>
            </a:r>
            <a:r>
              <a:rPr lang="zh-CN" dirty="0">
                <a:solidFill>
                  <a:srgbClr val="222222"/>
                </a:solidFill>
                <a:latin typeface="微软雅黑" panose="020B0503020204020204" charset="-122"/>
                <a:ea typeface="微软雅黑" panose="020B0503020204020204" charset="-122"/>
                <a:sym typeface="+mn-ea"/>
              </a:rPr>
              <a:t>或约定义务的行为</a:t>
            </a:r>
            <a:r>
              <a:rPr dirty="0">
                <a:solidFill>
                  <a:srgbClr val="222222"/>
                </a:solidFill>
                <a:latin typeface="微软雅黑" panose="020B0503020204020204" charset="-122"/>
                <a:ea typeface="微软雅黑" panose="020B0503020204020204" charset="-122"/>
                <a:sym typeface="+mn-ea"/>
              </a:rPr>
              <a:t>，</a:t>
            </a:r>
            <a:r>
              <a:rPr lang="zh-CN" dirty="0">
                <a:solidFill>
                  <a:srgbClr val="222222"/>
                </a:solidFill>
                <a:latin typeface="微软雅黑" panose="020B0503020204020204" charset="-122"/>
                <a:ea typeface="微软雅黑" panose="020B0503020204020204" charset="-122"/>
                <a:sym typeface="+mn-ea"/>
              </a:rPr>
              <a:t>都</a:t>
            </a:r>
            <a:r>
              <a:rPr dirty="0">
                <a:solidFill>
                  <a:srgbClr val="222222"/>
                </a:solidFill>
                <a:latin typeface="微软雅黑" panose="020B0503020204020204" charset="-122"/>
                <a:ea typeface="微软雅黑" panose="020B0503020204020204" charset="-122"/>
                <a:sym typeface="+mn-ea"/>
              </a:rPr>
              <a:t>应当确认为见义勇为行为</a:t>
            </a:r>
            <a:r>
              <a:rPr lang="zh-CN" dirty="0">
                <a:solidFill>
                  <a:srgbClr val="222222"/>
                </a:solidFill>
                <a:latin typeface="微软雅黑" panose="020B0503020204020204" charset="-122"/>
                <a:ea typeface="微软雅黑" panose="020B0503020204020204" charset="-122"/>
                <a:sym typeface="+mn-ea"/>
              </a:rPr>
              <a:t>。他们</a:t>
            </a:r>
            <a:r>
              <a:rPr dirty="0">
                <a:solidFill>
                  <a:srgbClr val="222222"/>
                </a:solidFill>
                <a:latin typeface="微软雅黑" panose="020B0503020204020204" charset="-122"/>
                <a:ea typeface="微软雅黑" panose="020B0503020204020204" charset="-122"/>
                <a:sym typeface="+mn-ea"/>
              </a:rPr>
              <a:t>在非工作时间实施了</a:t>
            </a:r>
            <a:r>
              <a:rPr lang="zh-CN" dirty="0">
                <a:solidFill>
                  <a:srgbClr val="222222"/>
                </a:solidFill>
                <a:latin typeface="微软雅黑" panose="020B0503020204020204" charset="-122"/>
                <a:ea typeface="微软雅黑" panose="020B0503020204020204" charset="-122"/>
                <a:sym typeface="+mn-ea"/>
              </a:rPr>
              <a:t>符合</a:t>
            </a:r>
            <a:r>
              <a:rPr dirty="0">
                <a:solidFill>
                  <a:srgbClr val="222222"/>
                </a:solidFill>
                <a:latin typeface="微软雅黑" panose="020B0503020204020204" charset="-122"/>
                <a:ea typeface="微软雅黑" panose="020B0503020204020204" charset="-122"/>
                <a:sym typeface="+mn-ea"/>
              </a:rPr>
              <a:t>见义勇为相关</a:t>
            </a:r>
            <a:r>
              <a:rPr lang="zh-CN" dirty="0">
                <a:solidFill>
                  <a:srgbClr val="222222"/>
                </a:solidFill>
                <a:latin typeface="微软雅黑" panose="020B0503020204020204" charset="-122"/>
                <a:ea typeface="微软雅黑" panose="020B0503020204020204" charset="-122"/>
                <a:sym typeface="+mn-ea"/>
              </a:rPr>
              <a:t>法律</a:t>
            </a:r>
            <a:r>
              <a:rPr dirty="0">
                <a:solidFill>
                  <a:srgbClr val="222222"/>
                </a:solidFill>
                <a:latin typeface="微软雅黑" panose="020B0503020204020204" charset="-122"/>
                <a:ea typeface="微软雅黑" panose="020B0503020204020204" charset="-122"/>
                <a:sym typeface="+mn-ea"/>
              </a:rPr>
              <a:t>条件的行为</a:t>
            </a:r>
            <a:r>
              <a:rPr lang="zh-CN" dirty="0">
                <a:solidFill>
                  <a:srgbClr val="222222"/>
                </a:solidFill>
                <a:latin typeface="微软雅黑" panose="020B0503020204020204" charset="-122"/>
                <a:ea typeface="微软雅黑" panose="020B0503020204020204" charset="-122"/>
                <a:sym typeface="+mn-ea"/>
              </a:rPr>
              <a:t>，更</a:t>
            </a:r>
            <a:r>
              <a:rPr dirty="0">
                <a:solidFill>
                  <a:srgbClr val="222222"/>
                </a:solidFill>
                <a:latin typeface="微软雅黑" panose="020B0503020204020204" charset="-122"/>
                <a:ea typeface="微软雅黑" panose="020B0503020204020204" charset="-122"/>
                <a:sym typeface="+mn-ea"/>
              </a:rPr>
              <a:t>应当确认为见义勇为。</a:t>
            </a:r>
            <a:endParaRPr dirty="0">
              <a:solidFill>
                <a:srgbClr val="222222"/>
              </a:solidFill>
              <a:latin typeface="微软雅黑" panose="020B0503020204020204" charset="-122"/>
              <a:ea typeface="微软雅黑" panose="020B0503020204020204" charset="-122"/>
              <a:sym typeface="+mn-ea"/>
            </a:endParaRPr>
          </a:p>
        </p:txBody>
      </p:sp>
      <p:sp>
        <p:nvSpPr>
          <p:cNvPr id="3" name="文本框 2"/>
          <p:cNvSpPr txBox="1"/>
          <p:nvPr/>
        </p:nvSpPr>
        <p:spPr>
          <a:xfrm>
            <a:off x="716095" y="224048"/>
            <a:ext cx="6475279" cy="398780"/>
          </a:xfrm>
          <a:prstGeom prst="rect">
            <a:avLst/>
          </a:prstGeom>
          <a:noFill/>
        </p:spPr>
        <p:txBody>
          <a:bodyPr wrap="square" rtlCol="0">
            <a:spAutoFit/>
          </a:bodyPr>
          <a:p>
            <a:pPr algn="l"/>
            <a:r>
              <a:rPr lang="en-US" altLang="zh-CN" sz="2000" b="1" dirty="0">
                <a:solidFill>
                  <a:srgbClr val="C00000"/>
                </a:solidFill>
                <a:latin typeface="微软雅黑" panose="020B0503020204020204" charset="-122"/>
                <a:ea typeface="微软雅黑" panose="020B0503020204020204" charset="-122"/>
                <a:sym typeface="+mn-ea"/>
              </a:rPr>
              <a:t>   </a:t>
            </a:r>
            <a:r>
              <a:rPr lang="zh-CN" altLang="en-US" sz="2000" b="1" dirty="0">
                <a:solidFill>
                  <a:srgbClr val="C00000"/>
                </a:solidFill>
                <a:latin typeface="微软雅黑" panose="020B0503020204020204" charset="-122"/>
                <a:ea typeface="微软雅黑" panose="020B0503020204020204" charset="-122"/>
                <a:sym typeface="+mn-ea"/>
              </a:rPr>
              <a:t>应审慎把握的几种特定对象是否确认为见义勇为人员</a:t>
            </a:r>
            <a:endParaRPr lang="zh-CN" altLang="en-US" sz="2000" b="1" dirty="0">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04895"/>
            <a:ext cx="9144000" cy="1323975"/>
          </a:xfrm>
          <a:prstGeom prst="rect">
            <a:avLst/>
          </a:prstGeom>
        </p:spPr>
      </p:pic>
      <p:sp>
        <p:nvSpPr>
          <p:cNvPr id="18" name="矩形 17"/>
          <p:cNvSpPr/>
          <p:nvPr/>
        </p:nvSpPr>
        <p:spPr>
          <a:xfrm>
            <a:off x="0" y="5095494"/>
            <a:ext cx="9144000" cy="66751"/>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786622" y="-476250"/>
            <a:ext cx="935144" cy="219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330960" y="1372235"/>
            <a:ext cx="6906895" cy="2084070"/>
          </a:xfrm>
          <a:prstGeom prst="rect">
            <a:avLst/>
          </a:prstGeom>
        </p:spPr>
        <p:txBody>
          <a:bodyPr wrap="square">
            <a:spAutoFit/>
          </a:bodyPr>
          <a:lstStyle/>
          <a:p>
            <a:pPr>
              <a:lnSpc>
                <a:spcPct val="160000"/>
              </a:lnSpc>
            </a:pPr>
            <a:r>
              <a:rPr lang="en-US" dirty="0">
                <a:solidFill>
                  <a:srgbClr val="222222"/>
                </a:solidFill>
                <a:latin typeface="微软雅黑" panose="020B0503020204020204" charset="-122"/>
                <a:ea typeface="微软雅黑" panose="020B0503020204020204" charset="-122"/>
                <a:sym typeface="+mn-ea"/>
              </a:rPr>
              <a:t>       </a:t>
            </a:r>
            <a:r>
              <a:rPr dirty="0">
                <a:solidFill>
                  <a:srgbClr val="222222"/>
                </a:solidFill>
                <a:latin typeface="微软雅黑" panose="020B0503020204020204" charset="-122"/>
                <a:ea typeface="微软雅黑" panose="020B0503020204020204" charset="-122"/>
                <a:sym typeface="+mn-ea"/>
              </a:rPr>
              <a:t>浙江省公安厅出台了《关于公安机关辅助警务人员见义勇为确认事宜的意见》认为，辅警在执行勤务时遇有违法犯罪人员暴力抗拒的情况下，不顾个人安危，与违法犯罪人员英勇搏斗的，以及在执行勤务时遇有国家、集体利益和他人的人身、财产安全受到严重威胁时，不顾个人安危，抢险、救灾、救人的行为，应当确认为见义勇为行为。辅警在工作中抓获未曾使用暴力抗拒的违法犯罪人员，或者提供线索、报警等行为，则不属于见义勇为行为，而应当视为工作业绩。 </a:t>
            </a:r>
            <a:endParaRPr dirty="0">
              <a:solidFill>
                <a:srgbClr val="222222"/>
              </a:solidFill>
              <a:latin typeface="微软雅黑" panose="020B0503020204020204" charset="-122"/>
              <a:ea typeface="微软雅黑" panose="020B0503020204020204" charset="-122"/>
              <a:sym typeface="+mn-ea"/>
            </a:endParaRPr>
          </a:p>
        </p:txBody>
      </p:sp>
      <p:sp>
        <p:nvSpPr>
          <p:cNvPr id="3" name="文本框 2"/>
          <p:cNvSpPr txBox="1"/>
          <p:nvPr/>
        </p:nvSpPr>
        <p:spPr>
          <a:xfrm>
            <a:off x="716095" y="224048"/>
            <a:ext cx="6475279" cy="398780"/>
          </a:xfrm>
          <a:prstGeom prst="rect">
            <a:avLst/>
          </a:prstGeom>
          <a:noFill/>
        </p:spPr>
        <p:txBody>
          <a:bodyPr wrap="square" rtlCol="0">
            <a:spAutoFit/>
          </a:bodyPr>
          <a:p>
            <a:pPr algn="l"/>
            <a:r>
              <a:rPr lang="en-US" altLang="zh-CN" sz="2000" b="1" dirty="0">
                <a:solidFill>
                  <a:srgbClr val="C00000"/>
                </a:solidFill>
                <a:latin typeface="微软雅黑" panose="020B0503020204020204" charset="-122"/>
                <a:ea typeface="微软雅黑" panose="020B0503020204020204" charset="-122"/>
                <a:sym typeface="+mn-ea"/>
              </a:rPr>
              <a:t>   </a:t>
            </a:r>
            <a:r>
              <a:rPr lang="zh-CN" altLang="en-US" sz="2000" b="1" dirty="0">
                <a:solidFill>
                  <a:srgbClr val="C00000"/>
                </a:solidFill>
                <a:latin typeface="微软雅黑" panose="020B0503020204020204" charset="-122"/>
                <a:ea typeface="微软雅黑" panose="020B0503020204020204" charset="-122"/>
                <a:sym typeface="+mn-ea"/>
              </a:rPr>
              <a:t>应审慎把握的几种特定对象是否确认为见义勇为人员</a:t>
            </a:r>
            <a:endParaRPr lang="zh-CN" altLang="en-US" sz="2000" b="1" dirty="0">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grpSp>
        <p:nvGrpSpPr>
          <p:cNvPr id="2" name="组合 1"/>
          <p:cNvGrpSpPr/>
          <p:nvPr/>
        </p:nvGrpSpPr>
        <p:grpSpPr>
          <a:xfrm>
            <a:off x="3139170" y="1678746"/>
            <a:ext cx="734968" cy="648072"/>
            <a:chOff x="5934561" y="3363838"/>
            <a:chExt cx="734968" cy="648072"/>
          </a:xfrm>
        </p:grpSpPr>
        <p:sp>
          <p:nvSpPr>
            <p:cNvPr id="3" name="椭圆 2"/>
            <p:cNvSpPr/>
            <p:nvPr/>
          </p:nvSpPr>
          <p:spPr>
            <a:xfrm>
              <a:off x="5978009"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endParaRPr>
            </a:p>
          </p:txBody>
        </p:sp>
        <p:sp>
          <p:nvSpPr>
            <p:cNvPr id="4" name="矩形 3"/>
            <p:cNvSpPr/>
            <p:nvPr/>
          </p:nvSpPr>
          <p:spPr>
            <a:xfrm>
              <a:off x="5934561" y="3391303"/>
              <a:ext cx="734968"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rPr>
                <a:t>第</a:t>
              </a:r>
              <a:endPar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endParaRPr>
            </a:p>
          </p:txBody>
        </p:sp>
      </p:grpSp>
      <p:grpSp>
        <p:nvGrpSpPr>
          <p:cNvPr id="5" name="组合 4"/>
          <p:cNvGrpSpPr/>
          <p:nvPr/>
        </p:nvGrpSpPr>
        <p:grpSpPr>
          <a:xfrm>
            <a:off x="3882980" y="1678746"/>
            <a:ext cx="734968" cy="648072"/>
            <a:chOff x="6678371" y="3363838"/>
            <a:chExt cx="734968" cy="648072"/>
          </a:xfrm>
        </p:grpSpPr>
        <p:sp>
          <p:nvSpPr>
            <p:cNvPr id="6" name="椭圆 5"/>
            <p:cNvSpPr/>
            <p:nvPr/>
          </p:nvSpPr>
          <p:spPr>
            <a:xfrm>
              <a:off x="6732240"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endParaRPr>
            </a:p>
          </p:txBody>
        </p:sp>
        <p:sp>
          <p:nvSpPr>
            <p:cNvPr id="7" name="矩形 6"/>
            <p:cNvSpPr/>
            <p:nvPr/>
          </p:nvSpPr>
          <p:spPr>
            <a:xfrm>
              <a:off x="6678371" y="3379428"/>
              <a:ext cx="734968"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rPr>
                <a:t>一</a:t>
              </a:r>
              <a:endPar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endParaRPr>
            </a:p>
          </p:txBody>
        </p:sp>
      </p:grpSp>
      <p:grpSp>
        <p:nvGrpSpPr>
          <p:cNvPr id="8" name="组合 7"/>
          <p:cNvGrpSpPr/>
          <p:nvPr/>
        </p:nvGrpSpPr>
        <p:grpSpPr>
          <a:xfrm>
            <a:off x="4677105" y="1678746"/>
            <a:ext cx="734968" cy="648072"/>
            <a:chOff x="7472496" y="3363838"/>
            <a:chExt cx="734968" cy="648072"/>
          </a:xfrm>
        </p:grpSpPr>
        <p:sp>
          <p:nvSpPr>
            <p:cNvPr id="9" name="椭圆 8"/>
            <p:cNvSpPr/>
            <p:nvPr/>
          </p:nvSpPr>
          <p:spPr>
            <a:xfrm>
              <a:off x="7515944"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endParaRPr>
            </a:p>
          </p:txBody>
        </p:sp>
        <p:sp>
          <p:nvSpPr>
            <p:cNvPr id="10" name="矩形 9"/>
            <p:cNvSpPr/>
            <p:nvPr/>
          </p:nvSpPr>
          <p:spPr>
            <a:xfrm>
              <a:off x="7472496" y="3379675"/>
              <a:ext cx="734968"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3200" b="1" kern="0" dirty="0">
                  <a:gradFill>
                    <a:gsLst>
                      <a:gs pos="47000">
                        <a:prstClr val="white">
                          <a:lumMod val="95000"/>
                        </a:prstClr>
                      </a:gs>
                      <a:gs pos="0">
                        <a:prstClr val="white"/>
                      </a:gs>
                      <a:gs pos="100000">
                        <a:prstClr val="white"/>
                      </a:gs>
                    </a:gsLst>
                    <a:lin ang="5400000" scaled="0"/>
                  </a:gradFill>
                  <a:latin typeface="微软雅黑" panose="020B0503020204020204" charset="-122"/>
                  <a:ea typeface="微软雅黑" panose="020B0503020204020204" charset="-122"/>
                </a:rPr>
                <a:t>章</a:t>
              </a:r>
              <a:endPar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endParaRPr>
            </a:p>
          </p:txBody>
        </p:sp>
      </p:grpSp>
      <p:grpSp>
        <p:nvGrpSpPr>
          <p:cNvPr id="11" name="组合 10"/>
          <p:cNvGrpSpPr/>
          <p:nvPr/>
        </p:nvGrpSpPr>
        <p:grpSpPr>
          <a:xfrm>
            <a:off x="5412073" y="1678746"/>
            <a:ext cx="734968" cy="648072"/>
            <a:chOff x="8178904" y="3363838"/>
            <a:chExt cx="734968" cy="648072"/>
          </a:xfrm>
        </p:grpSpPr>
        <p:sp>
          <p:nvSpPr>
            <p:cNvPr id="12" name="椭圆 11"/>
            <p:cNvSpPr/>
            <p:nvPr/>
          </p:nvSpPr>
          <p:spPr>
            <a:xfrm>
              <a:off x="8244408"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endParaRPr>
            </a:p>
          </p:txBody>
        </p:sp>
        <p:sp>
          <p:nvSpPr>
            <p:cNvPr id="13" name="矩形 12"/>
            <p:cNvSpPr/>
            <p:nvPr/>
          </p:nvSpPr>
          <p:spPr>
            <a:xfrm>
              <a:off x="8178904" y="3395265"/>
              <a:ext cx="734968"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rPr>
                <a:t>节</a:t>
              </a:r>
              <a:endPar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endParaRPr>
            </a:p>
          </p:txBody>
        </p:sp>
      </p:grpSp>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04895"/>
            <a:ext cx="9144000" cy="1323975"/>
          </a:xfrm>
          <a:prstGeom prst="rect">
            <a:avLst/>
          </a:prstGeom>
        </p:spPr>
      </p:pic>
      <p:sp>
        <p:nvSpPr>
          <p:cNvPr id="18" name="矩形 17"/>
          <p:cNvSpPr/>
          <p:nvPr/>
        </p:nvSpPr>
        <p:spPr>
          <a:xfrm>
            <a:off x="0" y="5095494"/>
            <a:ext cx="9144000" cy="66751"/>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908966" y="2599618"/>
            <a:ext cx="5175941" cy="5290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lumMod val="85000"/>
                    <a:lumOff val="15000"/>
                  </a:schemeClr>
                </a:solidFill>
                <a:latin typeface="微软雅黑" panose="020B0503020204020204" charset="-122"/>
                <a:ea typeface="微软雅黑" panose="020B0503020204020204" charset="-122"/>
              </a:rPr>
              <a:t>什么叫见义勇为人员</a:t>
            </a:r>
            <a:endParaRPr lang="zh-CN" altLang="en-US" sz="2000" b="1" dirty="0">
              <a:solidFill>
                <a:schemeClr val="tx1">
                  <a:lumMod val="85000"/>
                  <a:lumOff val="1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04895"/>
            <a:ext cx="9144000" cy="1323975"/>
          </a:xfrm>
          <a:prstGeom prst="rect">
            <a:avLst/>
          </a:prstGeom>
        </p:spPr>
      </p:pic>
      <p:sp>
        <p:nvSpPr>
          <p:cNvPr id="18" name="矩形 17"/>
          <p:cNvSpPr/>
          <p:nvPr/>
        </p:nvSpPr>
        <p:spPr>
          <a:xfrm>
            <a:off x="0" y="5095494"/>
            <a:ext cx="9144000" cy="66751"/>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786622" y="-476250"/>
            <a:ext cx="935144" cy="219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330960" y="1372235"/>
            <a:ext cx="6906895" cy="1586230"/>
          </a:xfrm>
          <a:prstGeom prst="rect">
            <a:avLst/>
          </a:prstGeom>
        </p:spPr>
        <p:txBody>
          <a:bodyPr wrap="square">
            <a:spAutoFit/>
          </a:bodyPr>
          <a:lstStyle/>
          <a:p>
            <a:pPr>
              <a:lnSpc>
                <a:spcPct val="180000"/>
              </a:lnSpc>
            </a:pPr>
            <a:r>
              <a:rPr lang="en-US" dirty="0">
                <a:solidFill>
                  <a:srgbClr val="222222"/>
                </a:solidFill>
                <a:latin typeface="微软雅黑" panose="020B0503020204020204" charset="-122"/>
                <a:ea typeface="微软雅黑" panose="020B0503020204020204" charset="-122"/>
                <a:sym typeface="+mn-ea"/>
              </a:rPr>
              <a:t>      </a:t>
            </a:r>
            <a:r>
              <a:rPr dirty="0">
                <a:solidFill>
                  <a:srgbClr val="222222"/>
                </a:solidFill>
                <a:latin typeface="微软雅黑" panose="020B0503020204020204" charset="-122"/>
                <a:ea typeface="微软雅黑" panose="020B0503020204020204" charset="-122"/>
                <a:sym typeface="+mn-ea"/>
              </a:rPr>
              <a:t>案例：2018年12月20日上午9点40分左右，25岁的通山县森林公安局横石派出所辅警邓涛，因公到通山县森林公安局办事时，恰遇当事人胡某在核对个人信息时与该局民警成某发生纠纷，在胡某手持凶器威胁成某的紧急关头，邓涛上前贴近行凶者予以制止，不幸被刺中心脏倒地，120随即赶到急救，邓涛经抢救无效献出了年轻的生命。</a:t>
            </a:r>
            <a:endParaRPr dirty="0">
              <a:solidFill>
                <a:srgbClr val="222222"/>
              </a:solidFill>
              <a:latin typeface="微软雅黑" panose="020B0503020204020204" charset="-122"/>
              <a:ea typeface="微软雅黑" panose="020B0503020204020204" charset="-122"/>
              <a:sym typeface="+mn-ea"/>
            </a:endParaRPr>
          </a:p>
        </p:txBody>
      </p:sp>
      <p:sp>
        <p:nvSpPr>
          <p:cNvPr id="3" name="文本框 2"/>
          <p:cNvSpPr txBox="1"/>
          <p:nvPr/>
        </p:nvSpPr>
        <p:spPr>
          <a:xfrm>
            <a:off x="716095" y="224048"/>
            <a:ext cx="6475279" cy="398780"/>
          </a:xfrm>
          <a:prstGeom prst="rect">
            <a:avLst/>
          </a:prstGeom>
          <a:noFill/>
        </p:spPr>
        <p:txBody>
          <a:bodyPr wrap="square" rtlCol="0">
            <a:spAutoFit/>
          </a:bodyPr>
          <a:p>
            <a:pPr algn="l"/>
            <a:r>
              <a:rPr lang="en-US" altLang="zh-CN" sz="2000" b="1" dirty="0">
                <a:solidFill>
                  <a:srgbClr val="C00000"/>
                </a:solidFill>
                <a:latin typeface="微软雅黑" panose="020B0503020204020204" charset="-122"/>
                <a:ea typeface="微软雅黑" panose="020B0503020204020204" charset="-122"/>
                <a:sym typeface="+mn-ea"/>
              </a:rPr>
              <a:t>   </a:t>
            </a:r>
            <a:r>
              <a:rPr lang="zh-CN" altLang="en-US" sz="2000" b="1" dirty="0">
                <a:solidFill>
                  <a:srgbClr val="C00000"/>
                </a:solidFill>
                <a:latin typeface="微软雅黑" panose="020B0503020204020204" charset="-122"/>
                <a:ea typeface="微软雅黑" panose="020B0503020204020204" charset="-122"/>
                <a:sym typeface="+mn-ea"/>
              </a:rPr>
              <a:t>应审慎把握的几种特定对象是否确认为见义勇为人员</a:t>
            </a:r>
            <a:endParaRPr lang="zh-CN" altLang="en-US" sz="2000" b="1" dirty="0">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37915"/>
            <a:ext cx="9144000" cy="1323975"/>
          </a:xfrm>
          <a:prstGeom prst="rect">
            <a:avLst/>
          </a:prstGeom>
        </p:spPr>
      </p:pic>
      <p:sp>
        <p:nvSpPr>
          <p:cNvPr id="18" name="矩形 17"/>
          <p:cNvSpPr/>
          <p:nvPr/>
        </p:nvSpPr>
        <p:spPr>
          <a:xfrm>
            <a:off x="0" y="5095494"/>
            <a:ext cx="9144000" cy="66751"/>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786622" y="-476250"/>
            <a:ext cx="935144" cy="219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330960" y="1105535"/>
            <a:ext cx="6906895" cy="1751965"/>
          </a:xfrm>
          <a:prstGeom prst="rect">
            <a:avLst/>
          </a:prstGeom>
        </p:spPr>
        <p:txBody>
          <a:bodyPr wrap="square">
            <a:spAutoFit/>
          </a:bodyPr>
          <a:lstStyle/>
          <a:p>
            <a:pPr>
              <a:lnSpc>
                <a:spcPct val="160000"/>
              </a:lnSpc>
            </a:pPr>
            <a:r>
              <a:rPr dirty="0">
                <a:solidFill>
                  <a:srgbClr val="222222"/>
                </a:solidFill>
                <a:latin typeface="微软雅黑" panose="020B0503020204020204" charset="-122"/>
                <a:ea typeface="微软雅黑" panose="020B0503020204020204" charset="-122"/>
                <a:sym typeface="+mn-ea"/>
              </a:rPr>
              <a:t>事发后，通山县政法委授予邓涛同志“通山县见义勇为先进个人”称号，并在全县范围内开展学习邓涛同志的先进事迹。为了表彰邓涛同志在危急关头，不顾个人安危，挺身而出，制止行凶的行为，弘扬社会正气，咸宁市委政法委员会研究决定，追授邓涛同志“咸宁市见义勇为先进个人”荣誉称号，并颁发证书和奖金20000元。</a:t>
            </a:r>
            <a:endParaRPr dirty="0">
              <a:solidFill>
                <a:srgbClr val="222222"/>
              </a:solidFill>
              <a:latin typeface="微软雅黑" panose="020B0503020204020204" charset="-122"/>
              <a:ea typeface="微软雅黑" panose="020B0503020204020204" charset="-122"/>
              <a:sym typeface="+mn-ea"/>
            </a:endParaRPr>
          </a:p>
          <a:p>
            <a:pPr>
              <a:lnSpc>
                <a:spcPct val="160000"/>
              </a:lnSpc>
            </a:pPr>
            <a:endParaRPr b="1" dirty="0">
              <a:solidFill>
                <a:srgbClr val="222222"/>
              </a:solidFill>
              <a:latin typeface="微软雅黑" panose="020B0503020204020204" charset="-122"/>
              <a:ea typeface="微软雅黑" panose="020B0503020204020204" charset="-122"/>
              <a:sym typeface="+mn-ea"/>
            </a:endParaRPr>
          </a:p>
        </p:txBody>
      </p:sp>
      <p:sp>
        <p:nvSpPr>
          <p:cNvPr id="3" name="文本框 2"/>
          <p:cNvSpPr txBox="1"/>
          <p:nvPr/>
        </p:nvSpPr>
        <p:spPr>
          <a:xfrm>
            <a:off x="716095" y="224048"/>
            <a:ext cx="6475279" cy="398780"/>
          </a:xfrm>
          <a:prstGeom prst="rect">
            <a:avLst/>
          </a:prstGeom>
          <a:noFill/>
        </p:spPr>
        <p:txBody>
          <a:bodyPr wrap="square" rtlCol="0">
            <a:spAutoFit/>
          </a:bodyPr>
          <a:p>
            <a:pPr algn="l"/>
            <a:r>
              <a:rPr lang="en-US" altLang="zh-CN" sz="2000" b="1" dirty="0">
                <a:solidFill>
                  <a:srgbClr val="C00000"/>
                </a:solidFill>
                <a:latin typeface="微软雅黑" panose="020B0503020204020204" charset="-122"/>
                <a:ea typeface="微软雅黑" panose="020B0503020204020204" charset="-122"/>
                <a:sym typeface="+mn-ea"/>
              </a:rPr>
              <a:t>   </a:t>
            </a:r>
            <a:r>
              <a:rPr lang="zh-CN" altLang="en-US" sz="2000" b="1" dirty="0">
                <a:solidFill>
                  <a:srgbClr val="C00000"/>
                </a:solidFill>
                <a:latin typeface="微软雅黑" panose="020B0503020204020204" charset="-122"/>
                <a:ea typeface="微软雅黑" panose="020B0503020204020204" charset="-122"/>
                <a:sym typeface="+mn-ea"/>
              </a:rPr>
              <a:t>应审慎把握的几种特定对象是否确认为见义勇为人员</a:t>
            </a:r>
            <a:endParaRPr lang="zh-CN" altLang="en-US" sz="2000" b="1" dirty="0">
              <a:solidFill>
                <a:srgbClr val="C00000"/>
              </a:solidFill>
              <a:latin typeface="微软雅黑" panose="020B0503020204020204" charset="-122"/>
              <a:ea typeface="微软雅黑" panose="020B0503020204020204" charset="-122"/>
              <a:sym typeface="+mn-ea"/>
            </a:endParaRPr>
          </a:p>
        </p:txBody>
      </p:sp>
      <p:sp>
        <p:nvSpPr>
          <p:cNvPr id="2" name="文本框 1"/>
          <p:cNvSpPr txBox="1"/>
          <p:nvPr/>
        </p:nvSpPr>
        <p:spPr>
          <a:xfrm>
            <a:off x="1435100" y="2857500"/>
            <a:ext cx="6697980" cy="922020"/>
          </a:xfrm>
          <a:prstGeom prst="rect">
            <a:avLst/>
          </a:prstGeom>
          <a:noFill/>
        </p:spPr>
        <p:txBody>
          <a:bodyPr wrap="none" rtlCol="0">
            <a:spAutoFit/>
          </a:bodyPr>
          <a:p>
            <a:pPr algn="l"/>
            <a:r>
              <a:rPr lang="zh-CN" altLang="en-US"/>
              <a:t>今天我们对见义勇为的基本概念、见义勇为的特征、构成见义勇为行为的法律要件，及</a:t>
            </a:r>
            <a:endParaRPr lang="zh-CN" altLang="en-US"/>
          </a:p>
          <a:p>
            <a:pPr algn="l"/>
            <a:r>
              <a:rPr lang="zh-CN" altLang="en-US"/>
              <a:t>确认的基本条件，结合案例进行了分析。探讨了见义勇为与好人好事的区别、几种特定</a:t>
            </a:r>
            <a:endParaRPr lang="zh-CN" altLang="en-US"/>
          </a:p>
          <a:p>
            <a:pPr algn="l"/>
            <a:r>
              <a:rPr lang="zh-CN" altLang="en-US"/>
              <a:t>对象见义勇为行为确认中应审慎把握的注意事项，希望能通过此次授课给大家在今后见</a:t>
            </a:r>
            <a:endParaRPr lang="zh-CN" altLang="en-US"/>
          </a:p>
          <a:p>
            <a:pPr algn="l"/>
            <a:r>
              <a:rPr lang="zh-CN" altLang="en-US"/>
              <a:t>义勇为确认工作中起到一定的指导和操作作用。 </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921464" y="1476909"/>
            <a:ext cx="567094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000" b="1" dirty="0">
                <a:solidFill>
                  <a:srgbClr val="C00000"/>
                </a:solidFill>
                <a:latin typeface="微软雅黑" panose="020B0503020204020204" charset="-122"/>
                <a:ea typeface="微软雅黑" panose="020B0503020204020204" charset="-122"/>
              </a:rPr>
              <a:t>感谢您的聆听</a:t>
            </a:r>
            <a:endParaRPr lang="zh-CN" altLang="en-US" sz="4000" b="1" dirty="0">
              <a:solidFill>
                <a:srgbClr val="C00000"/>
              </a:solidFill>
              <a:latin typeface="微软雅黑" panose="020B0503020204020204" charset="-122"/>
              <a:ea typeface="微软雅黑" panose="020B0503020204020204" charset="-122"/>
            </a:endParaRPr>
          </a:p>
          <a:p>
            <a:pPr algn="ctr"/>
            <a:r>
              <a:rPr lang="en-US" altLang="zh-CN" sz="2400" b="1" dirty="0">
                <a:solidFill>
                  <a:srgbClr val="C00000"/>
                </a:solidFill>
                <a:latin typeface="微软雅黑" panose="020B0503020204020204" charset="-122"/>
                <a:ea typeface="微软雅黑" panose="020B0503020204020204" charset="-122"/>
              </a:rPr>
              <a:t>2019.06.05</a:t>
            </a:r>
            <a:endParaRPr lang="en-US" altLang="zh-CN" sz="2400" b="1" dirty="0">
              <a:solidFill>
                <a:srgbClr val="C00000"/>
              </a:solidFill>
              <a:latin typeface="微软雅黑" panose="020B0503020204020204" charset="-122"/>
              <a:ea typeface="微软雅黑" panose="020B0503020204020204" charset="-122"/>
            </a:endParaRPr>
          </a:p>
        </p:txBody>
      </p:sp>
      <p:pic>
        <p:nvPicPr>
          <p:cNvPr id="12" name="图片 1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8003403" y="2759964"/>
            <a:ext cx="589131" cy="292901"/>
          </a:xfrm>
          <a:prstGeom prst="rect">
            <a:avLst/>
          </a:prstGeom>
        </p:spPr>
      </p:pic>
      <p:pic>
        <p:nvPicPr>
          <p:cNvPr id="14" name="图片 13"/>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667259" y="3129126"/>
            <a:ext cx="337703" cy="187036"/>
          </a:xfrm>
          <a:prstGeom prst="rect">
            <a:avLst/>
          </a:prstGeom>
        </p:spPr>
      </p:pic>
      <p:pic>
        <p:nvPicPr>
          <p:cNvPr id="16" name="图片 15"/>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663052" y="3500400"/>
            <a:ext cx="343321" cy="114440"/>
          </a:xfrm>
          <a:prstGeom prst="rect">
            <a:avLst/>
          </a:prstGeom>
        </p:spPr>
      </p:pic>
      <p:pic>
        <p:nvPicPr>
          <p:cNvPr id="18" name="图片 17"/>
          <p:cNvPicPr>
            <a:picLocks noChangeAspect="1"/>
          </p:cNvPicPr>
          <p:nvPr/>
        </p:nvPicPr>
        <p:blipFill>
          <a:blip r:embed="rId8">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006373" y="3864586"/>
            <a:ext cx="286686" cy="9214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par>
    </p:tnLst>
    <p:bldLst>
      <p:bldP spid="5" grpId="0" bldLvl="0" autoUpdateAnimBg="0"/>
      <p:bldP spid="5" grpId="1" bldLvl="0" autoUpdateAnimBg="0"/>
      <p:bldP spid="5" grpId="2"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0703" y="137134"/>
            <a:ext cx="487024" cy="487024"/>
          </a:xfrm>
          <a:prstGeom prst="rect">
            <a:avLst/>
          </a:prstGeom>
          <a:noFill/>
          <a:effectLst/>
          <a:extLst>
            <a:ext uri="{909E8E84-426E-40DD-AFC4-6F175D3DCCD1}">
              <a14:hiddenFill xmlns:a14="http://schemas.microsoft.com/office/drawing/2010/main">
                <a:solidFill>
                  <a:srgbClr val="FFFFFF"/>
                </a:solidFill>
              </a14:hiddenFill>
            </a:ext>
          </a:extLst>
        </p:spPr>
      </p:pic>
      <p:sp>
        <p:nvSpPr>
          <p:cNvPr id="19" name="文本框 18"/>
          <p:cNvSpPr txBox="1"/>
          <p:nvPr/>
        </p:nvSpPr>
        <p:spPr>
          <a:xfrm>
            <a:off x="716095" y="224048"/>
            <a:ext cx="6475279" cy="398780"/>
          </a:xfrm>
          <a:prstGeom prst="rect">
            <a:avLst/>
          </a:prstGeom>
          <a:noFill/>
        </p:spPr>
        <p:txBody>
          <a:bodyPr wrap="square" rtlCol="0">
            <a:spAutoFit/>
          </a:bodyPr>
          <a:lstStyle/>
          <a:p>
            <a:pPr>
              <a:defRPr/>
            </a:pPr>
            <a:r>
              <a:rPr lang="en-US" sz="2000" b="1">
                <a:solidFill>
                  <a:srgbClr val="C00000"/>
                </a:solidFill>
                <a:latin typeface="微软雅黑" panose="020B0503020204020204" charset="-122"/>
                <a:ea typeface="微软雅黑" panose="020B0503020204020204" charset="-122"/>
              </a:rPr>
              <a:t>   </a:t>
            </a:r>
            <a:r>
              <a:rPr sz="2000" b="1">
                <a:solidFill>
                  <a:srgbClr val="C00000"/>
                </a:solidFill>
                <a:latin typeface="微软雅黑" panose="020B0503020204020204" charset="-122"/>
                <a:ea typeface="微软雅黑" panose="020B0503020204020204" charset="-122"/>
              </a:rPr>
              <a:t>什么叫见义勇为人员</a:t>
            </a:r>
            <a:endParaRPr sz="2000" b="1">
              <a:solidFill>
                <a:srgbClr val="C00000"/>
              </a:solidFill>
              <a:latin typeface="微软雅黑" panose="020B0503020204020204" charset="-122"/>
              <a:ea typeface="微软雅黑" panose="020B0503020204020204" charset="-122"/>
            </a:endParaRPr>
          </a:p>
        </p:txBody>
      </p:sp>
      <p:sp>
        <p:nvSpPr>
          <p:cNvPr id="2" name="矩形 1"/>
          <p:cNvSpPr/>
          <p:nvPr/>
        </p:nvSpPr>
        <p:spPr>
          <a:xfrm>
            <a:off x="1778000" y="1514247"/>
            <a:ext cx="6207760" cy="1586230"/>
          </a:xfrm>
          <a:prstGeom prst="rect">
            <a:avLst/>
          </a:prstGeom>
        </p:spPr>
        <p:txBody>
          <a:bodyPr wrap="square">
            <a:spAutoFit/>
          </a:bodyPr>
          <a:lstStyle/>
          <a:p>
            <a:pPr>
              <a:lnSpc>
                <a:spcPct val="180000"/>
              </a:lnSpc>
            </a:pPr>
            <a:r>
              <a:rPr lang="en-US" altLang="zh-CN" dirty="0">
                <a:solidFill>
                  <a:srgbClr val="222222"/>
                </a:solidFill>
                <a:latin typeface="微软雅黑" panose="020B0503020204020204" charset="-122"/>
                <a:ea typeface="微软雅黑" panose="020B0503020204020204" charset="-122"/>
              </a:rPr>
              <a:t>      </a:t>
            </a:r>
            <a:r>
              <a:rPr lang="zh-CN" altLang="en-US" dirty="0">
                <a:solidFill>
                  <a:srgbClr val="222222"/>
                </a:solidFill>
                <a:latin typeface="微软雅黑" panose="020B0503020204020204" charset="-122"/>
                <a:ea typeface="微软雅黑" panose="020B0503020204020204" charset="-122"/>
              </a:rPr>
              <a:t>行为人在法律约定的义务（法定职责、法定义务或者约定义务）之外，为保护国家利益、集体利益、社会公共利益或者他人人身、财产安全，挺身而出，同违法犯罪行为作斗争或者抢险、救灾、救人等见义勇为中表现突出的。</a:t>
            </a:r>
            <a:r>
              <a:rPr lang="zh-CN" altLang="en-US" b="1" dirty="0">
                <a:solidFill>
                  <a:srgbClr val="222222"/>
                </a:solidFill>
                <a:latin typeface="微软雅黑" panose="020B0503020204020204" charset="-122"/>
                <a:ea typeface="微软雅黑" panose="020B0503020204020204" charset="-122"/>
              </a:rPr>
              <a:t>强调的是法律约定的义务之外。</a:t>
            </a:r>
            <a:endParaRPr lang="zh-CN" altLang="en-US" b="1" dirty="0">
              <a:solidFill>
                <a:srgbClr val="222222"/>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grpSp>
        <p:nvGrpSpPr>
          <p:cNvPr id="2" name="组合 1"/>
          <p:cNvGrpSpPr/>
          <p:nvPr/>
        </p:nvGrpSpPr>
        <p:grpSpPr>
          <a:xfrm>
            <a:off x="3139170" y="1678746"/>
            <a:ext cx="734968" cy="648072"/>
            <a:chOff x="5934561" y="3363838"/>
            <a:chExt cx="734968" cy="648072"/>
          </a:xfrm>
        </p:grpSpPr>
        <p:sp>
          <p:nvSpPr>
            <p:cNvPr id="3" name="椭圆 2"/>
            <p:cNvSpPr/>
            <p:nvPr/>
          </p:nvSpPr>
          <p:spPr>
            <a:xfrm>
              <a:off x="5978009"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endParaRPr>
            </a:p>
          </p:txBody>
        </p:sp>
        <p:sp>
          <p:nvSpPr>
            <p:cNvPr id="4" name="矩形 3"/>
            <p:cNvSpPr/>
            <p:nvPr/>
          </p:nvSpPr>
          <p:spPr>
            <a:xfrm>
              <a:off x="5934561" y="3391303"/>
              <a:ext cx="734968"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rPr>
                <a:t>第</a:t>
              </a:r>
              <a:endPar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endParaRPr>
            </a:p>
          </p:txBody>
        </p:sp>
      </p:grpSp>
      <p:grpSp>
        <p:nvGrpSpPr>
          <p:cNvPr id="5" name="组合 4"/>
          <p:cNvGrpSpPr/>
          <p:nvPr/>
        </p:nvGrpSpPr>
        <p:grpSpPr>
          <a:xfrm>
            <a:off x="3882980" y="1678746"/>
            <a:ext cx="734968" cy="648072"/>
            <a:chOff x="6678371" y="3363838"/>
            <a:chExt cx="734968" cy="648072"/>
          </a:xfrm>
        </p:grpSpPr>
        <p:sp>
          <p:nvSpPr>
            <p:cNvPr id="6" name="椭圆 5"/>
            <p:cNvSpPr/>
            <p:nvPr/>
          </p:nvSpPr>
          <p:spPr>
            <a:xfrm>
              <a:off x="6732240"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endParaRPr>
            </a:p>
          </p:txBody>
        </p:sp>
        <p:sp>
          <p:nvSpPr>
            <p:cNvPr id="7" name="矩形 6"/>
            <p:cNvSpPr/>
            <p:nvPr/>
          </p:nvSpPr>
          <p:spPr>
            <a:xfrm>
              <a:off x="6678371" y="3379428"/>
              <a:ext cx="734968" cy="5835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rPr>
                <a:t>二</a:t>
              </a:r>
              <a:endPar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endParaRPr>
            </a:p>
          </p:txBody>
        </p:sp>
      </p:grpSp>
      <p:grpSp>
        <p:nvGrpSpPr>
          <p:cNvPr id="8" name="组合 7"/>
          <p:cNvGrpSpPr/>
          <p:nvPr/>
        </p:nvGrpSpPr>
        <p:grpSpPr>
          <a:xfrm>
            <a:off x="4677105" y="1678746"/>
            <a:ext cx="734968" cy="648072"/>
            <a:chOff x="7472496" y="3363838"/>
            <a:chExt cx="734968" cy="648072"/>
          </a:xfrm>
        </p:grpSpPr>
        <p:sp>
          <p:nvSpPr>
            <p:cNvPr id="9" name="椭圆 8"/>
            <p:cNvSpPr/>
            <p:nvPr/>
          </p:nvSpPr>
          <p:spPr>
            <a:xfrm>
              <a:off x="7515944"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endParaRPr>
            </a:p>
          </p:txBody>
        </p:sp>
        <p:sp>
          <p:nvSpPr>
            <p:cNvPr id="10" name="矩形 9"/>
            <p:cNvSpPr/>
            <p:nvPr/>
          </p:nvSpPr>
          <p:spPr>
            <a:xfrm>
              <a:off x="7472496" y="3379675"/>
              <a:ext cx="734968"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3200" b="1" kern="0" dirty="0">
                  <a:gradFill>
                    <a:gsLst>
                      <a:gs pos="47000">
                        <a:prstClr val="white">
                          <a:lumMod val="95000"/>
                        </a:prstClr>
                      </a:gs>
                      <a:gs pos="0">
                        <a:prstClr val="white"/>
                      </a:gs>
                      <a:gs pos="100000">
                        <a:prstClr val="white"/>
                      </a:gs>
                    </a:gsLst>
                    <a:lin ang="5400000" scaled="0"/>
                  </a:gradFill>
                  <a:latin typeface="微软雅黑" panose="020B0503020204020204" charset="-122"/>
                  <a:ea typeface="微软雅黑" panose="020B0503020204020204" charset="-122"/>
                </a:rPr>
                <a:t>章</a:t>
              </a:r>
              <a:endPar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endParaRPr>
            </a:p>
          </p:txBody>
        </p:sp>
      </p:grpSp>
      <p:grpSp>
        <p:nvGrpSpPr>
          <p:cNvPr id="11" name="组合 10"/>
          <p:cNvGrpSpPr/>
          <p:nvPr/>
        </p:nvGrpSpPr>
        <p:grpSpPr>
          <a:xfrm>
            <a:off x="5412073" y="1678746"/>
            <a:ext cx="734968" cy="648072"/>
            <a:chOff x="8178904" y="3363838"/>
            <a:chExt cx="734968" cy="648072"/>
          </a:xfrm>
        </p:grpSpPr>
        <p:sp>
          <p:nvSpPr>
            <p:cNvPr id="12" name="椭圆 11"/>
            <p:cNvSpPr/>
            <p:nvPr/>
          </p:nvSpPr>
          <p:spPr>
            <a:xfrm>
              <a:off x="8244408"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endParaRPr>
            </a:p>
          </p:txBody>
        </p:sp>
        <p:sp>
          <p:nvSpPr>
            <p:cNvPr id="13" name="矩形 12"/>
            <p:cNvSpPr/>
            <p:nvPr/>
          </p:nvSpPr>
          <p:spPr>
            <a:xfrm>
              <a:off x="8178904" y="3395265"/>
              <a:ext cx="734968"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rPr>
                <a:t>节</a:t>
              </a:r>
              <a:endPar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charset="-122"/>
                <a:ea typeface="微软雅黑" panose="020B0503020204020204" charset="-122"/>
              </a:endParaRPr>
            </a:p>
          </p:txBody>
        </p:sp>
      </p:grpSp>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04895"/>
            <a:ext cx="9144000" cy="1323975"/>
          </a:xfrm>
          <a:prstGeom prst="rect">
            <a:avLst/>
          </a:prstGeom>
        </p:spPr>
      </p:pic>
      <p:sp>
        <p:nvSpPr>
          <p:cNvPr id="18" name="矩形 17"/>
          <p:cNvSpPr/>
          <p:nvPr/>
        </p:nvSpPr>
        <p:spPr>
          <a:xfrm>
            <a:off x="0" y="5095494"/>
            <a:ext cx="9144000" cy="66751"/>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908966" y="2599618"/>
            <a:ext cx="5175941" cy="5290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lumMod val="85000"/>
                    <a:lumOff val="15000"/>
                  </a:schemeClr>
                </a:solidFill>
                <a:latin typeface="微软雅黑" panose="020B0503020204020204" charset="-122"/>
                <a:ea typeface="微软雅黑" panose="020B0503020204020204" charset="-122"/>
              </a:rPr>
              <a:t>见义勇为的构成特征</a:t>
            </a:r>
            <a:endParaRPr lang="zh-CN" altLang="en-US" sz="2000" b="1" dirty="0">
              <a:solidFill>
                <a:schemeClr val="tx1">
                  <a:lumMod val="85000"/>
                  <a:lumOff val="1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0703" y="137134"/>
            <a:ext cx="487024" cy="487024"/>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716095" y="224048"/>
            <a:ext cx="6475279" cy="398780"/>
          </a:xfrm>
          <a:prstGeom prst="rect">
            <a:avLst/>
          </a:prstGeom>
          <a:noFill/>
        </p:spPr>
        <p:txBody>
          <a:bodyPr wrap="square" rtlCol="0">
            <a:spAutoFit/>
          </a:bodyPr>
          <a:p>
            <a:pPr>
              <a:defRPr/>
            </a:pPr>
            <a:r>
              <a:rPr lang="en-US" sz="2000" b="1">
                <a:solidFill>
                  <a:srgbClr val="C00000"/>
                </a:solidFill>
                <a:latin typeface="微软雅黑" panose="020B0503020204020204" charset="-122"/>
                <a:ea typeface="微软雅黑" panose="020B0503020204020204" charset="-122"/>
              </a:rPr>
              <a:t>   </a:t>
            </a:r>
            <a:r>
              <a:rPr sz="2000" b="1">
                <a:solidFill>
                  <a:srgbClr val="C00000"/>
                </a:solidFill>
                <a:latin typeface="微软雅黑" panose="020B0503020204020204" charset="-122"/>
                <a:ea typeface="微软雅黑" panose="020B0503020204020204" charset="-122"/>
              </a:rPr>
              <a:t>见义勇为的构成特征</a:t>
            </a:r>
            <a:endParaRPr sz="2000" b="1">
              <a:solidFill>
                <a:srgbClr val="C00000"/>
              </a:solidFill>
              <a:latin typeface="微软雅黑" panose="020B0503020204020204" charset="-122"/>
              <a:ea typeface="微软雅黑" panose="020B0503020204020204" charset="-122"/>
            </a:endParaRPr>
          </a:p>
        </p:txBody>
      </p:sp>
      <p:sp>
        <p:nvSpPr>
          <p:cNvPr id="5" name="矩形 4"/>
          <p:cNvSpPr/>
          <p:nvPr/>
        </p:nvSpPr>
        <p:spPr>
          <a:xfrm>
            <a:off x="1199515" y="1252855"/>
            <a:ext cx="7204075" cy="2609215"/>
          </a:xfrm>
          <a:prstGeom prst="rect">
            <a:avLst/>
          </a:prstGeom>
        </p:spPr>
        <p:txBody>
          <a:bodyPr wrap="square">
            <a:spAutoFit/>
          </a:bodyPr>
          <a:p>
            <a:r>
              <a:rPr lang="zh-CN" altLang="en-US" sz="1800" dirty="0">
                <a:solidFill>
                  <a:srgbClr val="C00000"/>
                </a:solidFill>
                <a:latin typeface="微软雅黑" panose="020B0503020204020204" charset="-122"/>
                <a:ea typeface="微软雅黑" panose="020B0503020204020204" charset="-122"/>
              </a:rPr>
              <a:t>一、见义勇为主体</a:t>
            </a:r>
            <a:endParaRPr lang="en-US" altLang="zh-CN" sz="1800" dirty="0">
              <a:solidFill>
                <a:srgbClr val="C00000"/>
              </a:solidFill>
              <a:latin typeface="微软雅黑" panose="020B0503020204020204" charset="-122"/>
              <a:ea typeface="微软雅黑" panose="020B0503020204020204" charset="-122"/>
            </a:endParaRPr>
          </a:p>
          <a:p>
            <a:endParaRPr lang="en-US" altLang="zh-CN" dirty="0">
              <a:solidFill>
                <a:srgbClr val="222222"/>
              </a:solidFill>
              <a:latin typeface="微软雅黑" panose="020B0503020204020204" charset="-122"/>
              <a:ea typeface="微软雅黑" panose="020B0503020204020204" charset="-122"/>
            </a:endParaRPr>
          </a:p>
          <a:p>
            <a:pPr>
              <a:lnSpc>
                <a:spcPct val="140000"/>
              </a:lnSpc>
            </a:pPr>
            <a:r>
              <a:rPr lang="zh-CN" altLang="en-US" dirty="0">
                <a:solidFill>
                  <a:srgbClr val="222222"/>
                </a:solidFill>
                <a:latin typeface="微软雅黑" panose="020B0503020204020204" charset="-122"/>
                <a:ea typeface="微软雅黑" panose="020B0503020204020204" charset="-122"/>
              </a:rPr>
              <a:t>       行为人必须是不负有法定职责、法定义务或者约定义务的人员。对行为人在履行法定职责或者法定义务、约定义务涉及个人利益或者相关利益的行为，或者为保护自己的人身和财产安全，同违法犯罪行为作斗争，以及救助有抚养、赡养义务的直系亲属(民法总则所指的直系亲属包括：配偶、子女、父母、祖父母、外祖父母、孙子女、外孙子女。其中:子女，包括婚生子女、非婚生子女、养子女和有抚养关系的继子女，其中，婚生子女、非婚生子女包括遗腹子女;父母，包括生父母、养父母和有抚养关系的继父母。)或者有利害关系、救援义务等人员，不予确认为见义勇为人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0703" y="137134"/>
            <a:ext cx="487024" cy="487024"/>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716095" y="224048"/>
            <a:ext cx="6475279" cy="398780"/>
          </a:xfrm>
          <a:prstGeom prst="rect">
            <a:avLst/>
          </a:prstGeom>
          <a:noFill/>
        </p:spPr>
        <p:txBody>
          <a:bodyPr wrap="square" rtlCol="0">
            <a:spAutoFit/>
          </a:bodyPr>
          <a:p>
            <a:pPr>
              <a:defRPr/>
            </a:pPr>
            <a:r>
              <a:rPr lang="en-US" sz="2000" b="1">
                <a:solidFill>
                  <a:srgbClr val="C00000"/>
                </a:solidFill>
                <a:latin typeface="微软雅黑" panose="020B0503020204020204" charset="-122"/>
                <a:ea typeface="微软雅黑" panose="020B0503020204020204" charset="-122"/>
              </a:rPr>
              <a:t>   </a:t>
            </a:r>
            <a:r>
              <a:rPr sz="2000" b="1">
                <a:solidFill>
                  <a:srgbClr val="C00000"/>
                </a:solidFill>
                <a:latin typeface="微软雅黑" panose="020B0503020204020204" charset="-122"/>
                <a:ea typeface="微软雅黑" panose="020B0503020204020204" charset="-122"/>
              </a:rPr>
              <a:t>见义勇为的构成特征</a:t>
            </a:r>
            <a:endParaRPr sz="2000" b="1">
              <a:solidFill>
                <a:srgbClr val="C00000"/>
              </a:solidFill>
              <a:latin typeface="微软雅黑" panose="020B0503020204020204" charset="-122"/>
              <a:ea typeface="微软雅黑" panose="020B0503020204020204" charset="-122"/>
            </a:endParaRPr>
          </a:p>
        </p:txBody>
      </p:sp>
      <p:sp>
        <p:nvSpPr>
          <p:cNvPr id="5" name="矩形 4"/>
          <p:cNvSpPr/>
          <p:nvPr/>
        </p:nvSpPr>
        <p:spPr>
          <a:xfrm>
            <a:off x="1231900" y="1305967"/>
            <a:ext cx="6207760" cy="1697355"/>
          </a:xfrm>
          <a:prstGeom prst="rect">
            <a:avLst/>
          </a:prstGeom>
        </p:spPr>
        <p:txBody>
          <a:bodyPr wrap="square">
            <a:spAutoFit/>
          </a:bodyPr>
          <a:p>
            <a:r>
              <a:rPr lang="zh-CN" altLang="en-US" sz="1800" dirty="0">
                <a:solidFill>
                  <a:srgbClr val="C00000"/>
                </a:solidFill>
                <a:latin typeface="微软雅黑" panose="020B0503020204020204" charset="-122"/>
                <a:ea typeface="微软雅黑" panose="020B0503020204020204" charset="-122"/>
              </a:rPr>
              <a:t>二、见义勇为主观要件</a:t>
            </a:r>
            <a:endParaRPr lang="en-US" altLang="zh-CN" sz="1800" dirty="0">
              <a:solidFill>
                <a:srgbClr val="C00000"/>
              </a:solidFill>
              <a:latin typeface="微软雅黑" panose="020B0503020204020204" charset="-122"/>
              <a:ea typeface="微软雅黑" panose="020B0503020204020204" charset="-122"/>
            </a:endParaRPr>
          </a:p>
          <a:p>
            <a:endParaRPr lang="en-US" altLang="zh-CN" dirty="0">
              <a:solidFill>
                <a:srgbClr val="222222"/>
              </a:solidFill>
              <a:latin typeface="微软雅黑" panose="020B0503020204020204" charset="-122"/>
              <a:ea typeface="微软雅黑" panose="020B0503020204020204" charset="-122"/>
            </a:endParaRPr>
          </a:p>
          <a:p>
            <a:pPr>
              <a:lnSpc>
                <a:spcPct val="180000"/>
              </a:lnSpc>
            </a:pPr>
            <a:r>
              <a:rPr lang="zh-CN" altLang="en-US" dirty="0">
                <a:solidFill>
                  <a:srgbClr val="222222"/>
                </a:solidFill>
                <a:latin typeface="微软雅黑" panose="020B0503020204020204" charset="-122"/>
                <a:ea typeface="微软雅黑" panose="020B0503020204020204" charset="-122"/>
              </a:rPr>
              <a:t>      行为人在实施见义勇为时，主观目的是为了国家利益、集体利益、社会公共利益和他人人身、财产利益免受或者少受不法侵害、自然灾害或者意外事故等造成的损失，行为具有正义性，能做到积极有为、勇为、智为等。</a:t>
            </a:r>
            <a:endParaRPr lang="zh-CN" altLang="en-US" dirty="0">
              <a:solidFill>
                <a:srgbClr val="222222"/>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10797</Words>
  <Application>WPS 演示</Application>
  <PresentationFormat>全屏显示(16:9)</PresentationFormat>
  <Paragraphs>402</Paragraphs>
  <Slides>52</Slides>
  <Notes>3</Notes>
  <HiddenSlides>0</HiddenSlides>
  <MMClips>1</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52</vt:i4>
      </vt:variant>
    </vt:vector>
  </HeadingPairs>
  <TitlesOfParts>
    <vt:vector size="71" baseType="lpstr">
      <vt:lpstr>Arial</vt:lpstr>
      <vt:lpstr>宋体</vt:lpstr>
      <vt:lpstr>Wingdings</vt:lpstr>
      <vt:lpstr>Lato Regular</vt:lpstr>
      <vt:lpstr>Lato Hairline</vt:lpstr>
      <vt:lpstr>Lato Light</vt:lpstr>
      <vt:lpstr>Calibri</vt:lpstr>
      <vt:lpstr>FontAwesome</vt:lpstr>
      <vt:lpstr>Segoe Print</vt:lpstr>
      <vt:lpstr>Gill Sans</vt:lpstr>
      <vt:lpstr>Lato Black</vt:lpstr>
      <vt:lpstr>Arial</vt:lpstr>
      <vt:lpstr>微软雅黑</vt:lpstr>
      <vt:lpstr>等线</vt:lpstr>
      <vt:lpstr>Arial Unicode MS</vt:lpstr>
      <vt:lpstr>微软雅黑</vt:lpstr>
      <vt:lpstr>Calibri Light</vt:lpstr>
      <vt:lpstr>Gill Sans MT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 R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LENOVO</cp:lastModifiedBy>
  <cp:revision>111</cp:revision>
  <dcterms:created xsi:type="dcterms:W3CDTF">2019-06-04T06:37:00Z</dcterms:created>
  <dcterms:modified xsi:type="dcterms:W3CDTF">2019-06-04T07:03:23Z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2052-11.1.0.8597</vt:lpwstr>
  </property>
</Properties>
</file>